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57"/>
  </p:notesMasterIdLst>
  <p:sldIdLst>
    <p:sldId id="256" r:id="rId2"/>
    <p:sldId id="280" r:id="rId3"/>
    <p:sldId id="258" r:id="rId4"/>
    <p:sldId id="345" r:id="rId5"/>
    <p:sldId id="346" r:id="rId6"/>
    <p:sldId id="397" r:id="rId7"/>
    <p:sldId id="399" r:id="rId8"/>
    <p:sldId id="332" r:id="rId9"/>
    <p:sldId id="333" r:id="rId10"/>
    <p:sldId id="316" r:id="rId11"/>
    <p:sldId id="317" r:id="rId12"/>
    <p:sldId id="318" r:id="rId13"/>
    <p:sldId id="267" r:id="rId14"/>
    <p:sldId id="353" r:id="rId15"/>
    <p:sldId id="325" r:id="rId16"/>
    <p:sldId id="320" r:id="rId17"/>
    <p:sldId id="321" r:id="rId18"/>
    <p:sldId id="322" r:id="rId19"/>
    <p:sldId id="348" r:id="rId20"/>
    <p:sldId id="362" r:id="rId21"/>
    <p:sldId id="363" r:id="rId22"/>
    <p:sldId id="349" r:id="rId23"/>
    <p:sldId id="350" r:id="rId24"/>
    <p:sldId id="326" r:id="rId25"/>
    <p:sldId id="328" r:id="rId26"/>
    <p:sldId id="352" r:id="rId27"/>
    <p:sldId id="330" r:id="rId28"/>
    <p:sldId id="398" r:id="rId29"/>
    <p:sldId id="331" r:id="rId30"/>
    <p:sldId id="334" r:id="rId31"/>
    <p:sldId id="335" r:id="rId32"/>
    <p:sldId id="361" r:id="rId33"/>
    <p:sldId id="337" r:id="rId34"/>
    <p:sldId id="354" r:id="rId35"/>
    <p:sldId id="279" r:id="rId36"/>
    <p:sldId id="339" r:id="rId37"/>
    <p:sldId id="341" r:id="rId38"/>
    <p:sldId id="357" r:id="rId39"/>
    <p:sldId id="360" r:id="rId40"/>
    <p:sldId id="358" r:id="rId41"/>
    <p:sldId id="400" r:id="rId42"/>
    <p:sldId id="343" r:id="rId43"/>
    <p:sldId id="355" r:id="rId44"/>
    <p:sldId id="344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92" r:id="rId53"/>
    <p:sldId id="393" r:id="rId54"/>
    <p:sldId id="395" r:id="rId55"/>
    <p:sldId id="396" r:id="rId56"/>
  </p:sldIdLst>
  <p:sldSz cx="9144000" cy="5143500" type="screen16x9"/>
  <p:notesSz cx="6858000" cy="9144000"/>
  <p:embeddedFontLst>
    <p:embeddedFont>
      <p:font typeface="Barlow" panose="020B0604020202020204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Oswald" panose="020B0604020202020204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BA5179-56C7-4DCA-BFA6-1FECB0F5A16A}">
  <a:tblStyle styleId="{9CBA5179-56C7-4DCA-BFA6-1FECB0F5A1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1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missing slide</a:t>
            </a:r>
          </a:p>
        </p:txBody>
      </p:sp>
    </p:spTree>
    <p:extLst>
      <p:ext uri="{BB962C8B-B14F-4D97-AF65-F5344CB8AC3E}">
        <p14:creationId xmlns:p14="http://schemas.microsoft.com/office/powerpoint/2010/main" val="3897141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missing slide</a:t>
            </a:r>
          </a:p>
        </p:txBody>
      </p:sp>
    </p:spTree>
    <p:extLst>
      <p:ext uri="{BB962C8B-B14F-4D97-AF65-F5344CB8AC3E}">
        <p14:creationId xmlns:p14="http://schemas.microsoft.com/office/powerpoint/2010/main" val="2813105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graphically improve the waterfall model</a:t>
            </a:r>
          </a:p>
        </p:txBody>
      </p:sp>
    </p:spTree>
    <p:extLst>
      <p:ext uri="{BB962C8B-B14F-4D97-AF65-F5344CB8AC3E}">
        <p14:creationId xmlns:p14="http://schemas.microsoft.com/office/powerpoint/2010/main" val="2002594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72e897635e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72e897635e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469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83155076b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83155076b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0fc7a12e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0fc7a12e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0ff6f9c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0ff6f9c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255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0ff6f9cb2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0ff6f9cb2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69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2f1226f70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2f1226f70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754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2e897635e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2e897635e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75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0ff6f9cb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0ff6f9cb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71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83155076b6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83155076b6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06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" y="2293892"/>
            <a:ext cx="4710267" cy="2849604"/>
            <a:chOff x="1367050" y="3059225"/>
            <a:chExt cx="1407100" cy="848450"/>
          </a:xfrm>
        </p:grpSpPr>
        <p:sp>
          <p:nvSpPr>
            <p:cNvPr id="10" name="Google Shape;10;p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454750" y="1204050"/>
            <a:ext cx="455100" cy="45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232750" y="1204050"/>
            <a:ext cx="604200" cy="60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6680250" y="0"/>
            <a:ext cx="2463750" cy="1058850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100" y="1663300"/>
            <a:ext cx="5129700" cy="2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100" y="3662400"/>
            <a:ext cx="4078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3867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717200" y="1318575"/>
            <a:ext cx="2855700" cy="1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6936650" y="0"/>
            <a:ext cx="1834937" cy="742050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 flipH="1">
            <a:off x="-14" y="3723177"/>
            <a:ext cx="4400614" cy="1420313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-23937" y="-23938"/>
            <a:ext cx="1213379" cy="957491"/>
          </a:xfrm>
          <a:custGeom>
            <a:avLst/>
            <a:gdLst/>
            <a:ahLst/>
            <a:cxnLst/>
            <a:rect l="l" t="t" r="r" b="b"/>
            <a:pathLst>
              <a:path w="22444" h="17710" extrusionOk="0">
                <a:moveTo>
                  <a:pt x="0" y="1"/>
                </a:moveTo>
                <a:lnTo>
                  <a:pt x="0" y="12066"/>
                </a:lnTo>
                <a:cubicBezTo>
                  <a:pt x="1074" y="12220"/>
                  <a:pt x="1925" y="12987"/>
                  <a:pt x="2623" y="13824"/>
                </a:cubicBezTo>
                <a:cubicBezTo>
                  <a:pt x="3320" y="14675"/>
                  <a:pt x="3906" y="15637"/>
                  <a:pt x="4743" y="16348"/>
                </a:cubicBezTo>
                <a:cubicBezTo>
                  <a:pt x="5852" y="17286"/>
                  <a:pt x="7308" y="17710"/>
                  <a:pt x="8771" y="17710"/>
                </a:cubicBezTo>
                <a:cubicBezTo>
                  <a:pt x="9461" y="17710"/>
                  <a:pt x="10153" y="17615"/>
                  <a:pt x="10811" y="17436"/>
                </a:cubicBezTo>
                <a:cubicBezTo>
                  <a:pt x="12470" y="16990"/>
                  <a:pt x="14061" y="16014"/>
                  <a:pt x="14967" y="14549"/>
                </a:cubicBezTo>
                <a:cubicBezTo>
                  <a:pt x="15874" y="13084"/>
                  <a:pt x="15958" y="11090"/>
                  <a:pt x="14981" y="9667"/>
                </a:cubicBezTo>
                <a:cubicBezTo>
                  <a:pt x="14354" y="8760"/>
                  <a:pt x="13363" y="8188"/>
                  <a:pt x="12582" y="7407"/>
                </a:cubicBezTo>
                <a:cubicBezTo>
                  <a:pt x="11689" y="6501"/>
                  <a:pt x="11076" y="5022"/>
                  <a:pt x="12066" y="4004"/>
                </a:cubicBezTo>
                <a:cubicBezTo>
                  <a:pt x="12387" y="3669"/>
                  <a:pt x="12819" y="3488"/>
                  <a:pt x="13252" y="3390"/>
                </a:cubicBezTo>
                <a:cubicBezTo>
                  <a:pt x="13474" y="3347"/>
                  <a:pt x="13694" y="3329"/>
                  <a:pt x="13912" y="3329"/>
                </a:cubicBezTo>
                <a:cubicBezTo>
                  <a:pt x="14761" y="3329"/>
                  <a:pt x="15580" y="3606"/>
                  <a:pt x="16390" y="3795"/>
                </a:cubicBezTo>
                <a:cubicBezTo>
                  <a:pt x="16985" y="3932"/>
                  <a:pt x="17618" y="4015"/>
                  <a:pt x="18243" y="4015"/>
                </a:cubicBezTo>
                <a:cubicBezTo>
                  <a:pt x="19521" y="4015"/>
                  <a:pt x="20764" y="3667"/>
                  <a:pt x="21579" y="2721"/>
                </a:cubicBezTo>
                <a:cubicBezTo>
                  <a:pt x="22207" y="1981"/>
                  <a:pt x="22444" y="977"/>
                  <a:pt x="22374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362240" y="728567"/>
            <a:ext cx="701700" cy="701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/>
          <p:nvPr/>
        </p:nvSpPr>
        <p:spPr>
          <a:xfrm flipH="1">
            <a:off x="3125026" y="1568019"/>
            <a:ext cx="2278949" cy="3630060"/>
          </a:xfrm>
          <a:custGeom>
            <a:avLst/>
            <a:gdLst/>
            <a:ahLst/>
            <a:cxnLst/>
            <a:rect l="l" t="t" r="r" b="b"/>
            <a:pathLst>
              <a:path w="14354" h="22864" extrusionOk="0">
                <a:moveTo>
                  <a:pt x="7154" y="1"/>
                </a:moveTo>
                <a:cubicBezTo>
                  <a:pt x="4545" y="1"/>
                  <a:pt x="1938" y="984"/>
                  <a:pt x="1" y="2750"/>
                </a:cubicBezTo>
                <a:lnTo>
                  <a:pt x="1" y="22864"/>
                </a:lnTo>
                <a:lnTo>
                  <a:pt x="14131" y="22864"/>
                </a:lnTo>
                <a:cubicBezTo>
                  <a:pt x="13838" y="22055"/>
                  <a:pt x="13377" y="21301"/>
                  <a:pt x="12791" y="20674"/>
                </a:cubicBezTo>
                <a:cubicBezTo>
                  <a:pt x="11885" y="19739"/>
                  <a:pt x="10671" y="19084"/>
                  <a:pt x="10030" y="17954"/>
                </a:cubicBezTo>
                <a:cubicBezTo>
                  <a:pt x="9193" y="16517"/>
                  <a:pt x="9458" y="14662"/>
                  <a:pt x="10169" y="13155"/>
                </a:cubicBezTo>
                <a:cubicBezTo>
                  <a:pt x="10881" y="11649"/>
                  <a:pt x="11982" y="10366"/>
                  <a:pt x="12861" y="8957"/>
                </a:cubicBezTo>
                <a:cubicBezTo>
                  <a:pt x="13712" y="7520"/>
                  <a:pt x="14354" y="5832"/>
                  <a:pt x="13963" y="4214"/>
                </a:cubicBezTo>
                <a:cubicBezTo>
                  <a:pt x="13447" y="1955"/>
                  <a:pt x="11132" y="546"/>
                  <a:pt x="8844" y="141"/>
                </a:cubicBezTo>
                <a:cubicBezTo>
                  <a:pt x="8285" y="47"/>
                  <a:pt x="7720" y="1"/>
                  <a:pt x="7154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202350" y="-125"/>
            <a:ext cx="3941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713100" y="1430275"/>
            <a:ext cx="31458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713100" y="2478125"/>
            <a:ext cx="314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2"/>
          </p:nvPr>
        </p:nvSpPr>
        <p:spPr>
          <a:xfrm>
            <a:off x="5285250" y="3713225"/>
            <a:ext cx="31455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/>
          <p:nvPr/>
        </p:nvSpPr>
        <p:spPr>
          <a:xfrm rot="-5400000" flipH="1">
            <a:off x="1835001" y="1768027"/>
            <a:ext cx="5146846" cy="1603792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 flipH="1">
            <a:off x="7364722" y="2300125"/>
            <a:ext cx="1779286" cy="2843367"/>
          </a:xfrm>
          <a:custGeom>
            <a:avLst/>
            <a:gdLst/>
            <a:ahLst/>
            <a:cxnLst/>
            <a:rect l="l" t="t" r="r" b="b"/>
            <a:pathLst>
              <a:path w="14354" h="22864" extrusionOk="0">
                <a:moveTo>
                  <a:pt x="7154" y="1"/>
                </a:moveTo>
                <a:cubicBezTo>
                  <a:pt x="4545" y="1"/>
                  <a:pt x="1938" y="984"/>
                  <a:pt x="1" y="2750"/>
                </a:cubicBezTo>
                <a:lnTo>
                  <a:pt x="1" y="22864"/>
                </a:lnTo>
                <a:lnTo>
                  <a:pt x="14131" y="22864"/>
                </a:lnTo>
                <a:cubicBezTo>
                  <a:pt x="13838" y="22055"/>
                  <a:pt x="13377" y="21301"/>
                  <a:pt x="12791" y="20674"/>
                </a:cubicBezTo>
                <a:cubicBezTo>
                  <a:pt x="11885" y="19739"/>
                  <a:pt x="10671" y="19084"/>
                  <a:pt x="10030" y="17954"/>
                </a:cubicBezTo>
                <a:cubicBezTo>
                  <a:pt x="9193" y="16517"/>
                  <a:pt x="9458" y="14662"/>
                  <a:pt x="10169" y="13155"/>
                </a:cubicBezTo>
                <a:cubicBezTo>
                  <a:pt x="10881" y="11649"/>
                  <a:pt x="11982" y="10366"/>
                  <a:pt x="12861" y="8957"/>
                </a:cubicBezTo>
                <a:cubicBezTo>
                  <a:pt x="13712" y="7520"/>
                  <a:pt x="14354" y="5832"/>
                  <a:pt x="13963" y="4214"/>
                </a:cubicBezTo>
                <a:cubicBezTo>
                  <a:pt x="13447" y="1955"/>
                  <a:pt x="11132" y="546"/>
                  <a:pt x="8844" y="141"/>
                </a:cubicBezTo>
                <a:cubicBezTo>
                  <a:pt x="8285" y="47"/>
                  <a:pt x="7720" y="1"/>
                  <a:pt x="71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13100" y="1430275"/>
            <a:ext cx="31458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713100" y="2478125"/>
            <a:ext cx="314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solidFill>
          <a:schemeClr val="accent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5285100" y="2047800"/>
            <a:ext cx="31458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 flipH="1">
            <a:off x="5935401" y="-58325"/>
            <a:ext cx="3273749" cy="1406965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939900" y="250700"/>
            <a:ext cx="1685100" cy="16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4398646" y="391772"/>
            <a:ext cx="1816500" cy="1816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20"/>
          <p:cNvGrpSpPr/>
          <p:nvPr/>
        </p:nvGrpSpPr>
        <p:grpSpPr>
          <a:xfrm rot="10800000" flipH="1">
            <a:off x="11" y="2811980"/>
            <a:ext cx="3853906" cy="2331541"/>
            <a:chOff x="1367050" y="3059225"/>
            <a:chExt cx="1407100" cy="848450"/>
          </a:xfrm>
        </p:grpSpPr>
        <p:sp>
          <p:nvSpPr>
            <p:cNvPr id="129" name="Google Shape;129;p20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20"/>
          <p:cNvSpPr/>
          <p:nvPr/>
        </p:nvSpPr>
        <p:spPr>
          <a:xfrm rot="10800000">
            <a:off x="1311557" y="3852204"/>
            <a:ext cx="3348216" cy="1354021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hasCustomPrompt="1"/>
          </p:nvPr>
        </p:nvSpPr>
        <p:spPr>
          <a:xfrm>
            <a:off x="1356450" y="1106125"/>
            <a:ext cx="643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1"/>
          </p:nvPr>
        </p:nvSpPr>
        <p:spPr>
          <a:xfrm>
            <a:off x="2215650" y="3069625"/>
            <a:ext cx="4712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678150" y="2209425"/>
            <a:ext cx="455100" cy="45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8232750" y="1204050"/>
            <a:ext cx="604200" cy="60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 flipH="1">
            <a:off x="6680250" y="0"/>
            <a:ext cx="2463750" cy="1058850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 flipH="1">
            <a:off x="5935401" y="-58325"/>
            <a:ext cx="3273749" cy="1406965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198800" y="105800"/>
            <a:ext cx="717000" cy="71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 rot="10800000" flipH="1">
            <a:off x="-2797" y="4344013"/>
            <a:ext cx="1387260" cy="842087"/>
            <a:chOff x="1367050" y="3059225"/>
            <a:chExt cx="1407100" cy="848450"/>
          </a:xfrm>
        </p:grpSpPr>
        <p:sp>
          <p:nvSpPr>
            <p:cNvPr id="142" name="Google Shape;142;p2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2"/>
          <p:cNvSpPr/>
          <p:nvPr/>
        </p:nvSpPr>
        <p:spPr>
          <a:xfrm rot="10800000">
            <a:off x="826744" y="4667530"/>
            <a:ext cx="1332082" cy="538695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8642550" y="704175"/>
            <a:ext cx="303000" cy="30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 flipH="1">
            <a:off x="7738102" y="0"/>
            <a:ext cx="1405898" cy="604215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3"/>
          <p:cNvGrpSpPr/>
          <p:nvPr/>
        </p:nvGrpSpPr>
        <p:grpSpPr>
          <a:xfrm rot="10800000" flipH="1">
            <a:off x="7622755" y="4071298"/>
            <a:ext cx="1521463" cy="1072138"/>
            <a:chOff x="7738102" y="0"/>
            <a:chExt cx="1405898" cy="1007175"/>
          </a:xfrm>
        </p:grpSpPr>
        <p:sp>
          <p:nvSpPr>
            <p:cNvPr id="149" name="Google Shape;149;p23"/>
            <p:cNvSpPr/>
            <p:nvPr/>
          </p:nvSpPr>
          <p:spPr>
            <a:xfrm>
              <a:off x="8642550" y="704175"/>
              <a:ext cx="303000" cy="303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 flipH="1">
              <a:off x="7738102" y="0"/>
              <a:ext cx="1405898" cy="604215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23"/>
          <p:cNvSpPr/>
          <p:nvPr/>
        </p:nvSpPr>
        <p:spPr>
          <a:xfrm rot="10800000">
            <a:off x="16" y="26"/>
            <a:ext cx="2166060" cy="709924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 flipH="1">
            <a:off x="50" y="-3702"/>
            <a:ext cx="1197703" cy="1035453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1296981" y="445030"/>
            <a:ext cx="367800" cy="36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717200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2"/>
          </p:nvPr>
        </p:nvSpPr>
        <p:spPr>
          <a:xfrm>
            <a:off x="3460821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subTitle" idx="3"/>
          </p:nvPr>
        </p:nvSpPr>
        <p:spPr>
          <a:xfrm>
            <a:off x="6204443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4"/>
          </p:nvPr>
        </p:nvSpPr>
        <p:spPr>
          <a:xfrm>
            <a:off x="717200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5"/>
          </p:nvPr>
        </p:nvSpPr>
        <p:spPr>
          <a:xfrm>
            <a:off x="3460824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6"/>
          </p:nvPr>
        </p:nvSpPr>
        <p:spPr>
          <a:xfrm>
            <a:off x="6204448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7"/>
          </p:nvPr>
        </p:nvSpPr>
        <p:spPr>
          <a:xfrm>
            <a:off x="717200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8"/>
          </p:nvPr>
        </p:nvSpPr>
        <p:spPr>
          <a:xfrm>
            <a:off x="3460821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9"/>
          </p:nvPr>
        </p:nvSpPr>
        <p:spPr>
          <a:xfrm>
            <a:off x="6204443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13"/>
          </p:nvPr>
        </p:nvSpPr>
        <p:spPr>
          <a:xfrm>
            <a:off x="717200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14"/>
          </p:nvPr>
        </p:nvSpPr>
        <p:spPr>
          <a:xfrm>
            <a:off x="3460824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15"/>
          </p:nvPr>
        </p:nvSpPr>
        <p:spPr>
          <a:xfrm>
            <a:off x="6204448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/>
          <p:nvPr/>
        </p:nvSpPr>
        <p:spPr>
          <a:xfrm rot="10800000" flipH="1">
            <a:off x="6113954" y="4289616"/>
            <a:ext cx="3210774" cy="905134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/>
        </p:nvSpPr>
        <p:spPr>
          <a:xfrm>
            <a:off x="6936650" y="0"/>
            <a:ext cx="2181725" cy="882291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28"/>
          <p:cNvGrpSpPr/>
          <p:nvPr/>
        </p:nvGrpSpPr>
        <p:grpSpPr>
          <a:xfrm>
            <a:off x="0" y="-2300"/>
            <a:ext cx="4907109" cy="5153281"/>
            <a:chOff x="0" y="-2306"/>
            <a:chExt cx="4986899" cy="5153281"/>
          </a:xfrm>
        </p:grpSpPr>
        <p:sp>
          <p:nvSpPr>
            <p:cNvPr id="224" name="Google Shape;224;p28"/>
            <p:cNvSpPr/>
            <p:nvPr/>
          </p:nvSpPr>
          <p:spPr>
            <a:xfrm rot="-5400000">
              <a:off x="-289350" y="289625"/>
              <a:ext cx="5150700" cy="45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 rot="5400000" flipH="1">
              <a:off x="2201406" y="2360307"/>
              <a:ext cx="5148106" cy="422881"/>
            </a:xfrm>
            <a:custGeom>
              <a:avLst/>
              <a:gdLst/>
              <a:ahLst/>
              <a:cxnLst/>
              <a:rect l="l" t="t" r="r" b="b"/>
              <a:pathLst>
                <a:path w="36002" h="11620" extrusionOk="0">
                  <a:moveTo>
                    <a:pt x="36002" y="0"/>
                  </a:moveTo>
                  <a:cubicBezTo>
                    <a:pt x="34719" y="223"/>
                    <a:pt x="33463" y="865"/>
                    <a:pt x="32375" y="1632"/>
                  </a:cubicBezTo>
                  <a:cubicBezTo>
                    <a:pt x="30729" y="2818"/>
                    <a:pt x="29334" y="4338"/>
                    <a:pt x="27688" y="5538"/>
                  </a:cubicBezTo>
                  <a:cubicBezTo>
                    <a:pt x="25164" y="7393"/>
                    <a:pt x="22039" y="8439"/>
                    <a:pt x="18887" y="8467"/>
                  </a:cubicBezTo>
                  <a:cubicBezTo>
                    <a:pt x="18805" y="8468"/>
                    <a:pt x="18723" y="8469"/>
                    <a:pt x="18641" y="8469"/>
                  </a:cubicBezTo>
                  <a:cubicBezTo>
                    <a:pt x="16159" y="8469"/>
                    <a:pt x="13715" y="7869"/>
                    <a:pt x="11271" y="7504"/>
                  </a:cubicBezTo>
                  <a:cubicBezTo>
                    <a:pt x="10215" y="7354"/>
                    <a:pt x="9136" y="7249"/>
                    <a:pt x="8065" y="7249"/>
                  </a:cubicBezTo>
                  <a:cubicBezTo>
                    <a:pt x="6561" y="7249"/>
                    <a:pt x="5074" y="7456"/>
                    <a:pt x="3697" y="8035"/>
                  </a:cubicBezTo>
                  <a:cubicBezTo>
                    <a:pt x="2079" y="8718"/>
                    <a:pt x="670" y="10043"/>
                    <a:pt x="0" y="11619"/>
                  </a:cubicBezTo>
                  <a:lnTo>
                    <a:pt x="36002" y="11619"/>
                  </a:lnTo>
                  <a:lnTo>
                    <a:pt x="360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8"/>
          <p:cNvSpPr/>
          <p:nvPr/>
        </p:nvSpPr>
        <p:spPr>
          <a:xfrm>
            <a:off x="390975" y="3363675"/>
            <a:ext cx="359100" cy="35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"/>
          <p:cNvSpPr/>
          <p:nvPr/>
        </p:nvSpPr>
        <p:spPr>
          <a:xfrm rot="10800000">
            <a:off x="14" y="3915730"/>
            <a:ext cx="1420261" cy="1227770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7632950" y="287675"/>
            <a:ext cx="1006800" cy="10068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1131500" y="1294400"/>
            <a:ext cx="3145800" cy="8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1"/>
          </p:nvPr>
        </p:nvSpPr>
        <p:spPr>
          <a:xfrm>
            <a:off x="1131500" y="2397950"/>
            <a:ext cx="314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title" idx="2"/>
          </p:nvPr>
        </p:nvSpPr>
        <p:spPr>
          <a:xfrm>
            <a:off x="4866700" y="1294400"/>
            <a:ext cx="3145800" cy="8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3"/>
          </p:nvPr>
        </p:nvSpPr>
        <p:spPr>
          <a:xfrm>
            <a:off x="4866700" y="2397950"/>
            <a:ext cx="314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816100" y="4386393"/>
            <a:ext cx="2271296" cy="809415"/>
          </a:xfrm>
          <a:custGeom>
            <a:avLst/>
            <a:gdLst/>
            <a:ahLst/>
            <a:cxnLst/>
            <a:rect l="l" t="t" r="r" b="b"/>
            <a:pathLst>
              <a:path w="21635" h="7710" extrusionOk="0">
                <a:moveTo>
                  <a:pt x="8230" y="0"/>
                </a:moveTo>
                <a:cubicBezTo>
                  <a:pt x="7155" y="0"/>
                  <a:pt x="6036" y="381"/>
                  <a:pt x="5092" y="930"/>
                </a:cubicBezTo>
                <a:cubicBezTo>
                  <a:pt x="2567" y="2381"/>
                  <a:pt x="698" y="4891"/>
                  <a:pt x="1" y="7709"/>
                </a:cubicBezTo>
                <a:lnTo>
                  <a:pt x="21635" y="7709"/>
                </a:lnTo>
                <a:cubicBezTo>
                  <a:pt x="21635" y="7444"/>
                  <a:pt x="21621" y="7165"/>
                  <a:pt x="21537" y="6900"/>
                </a:cubicBezTo>
                <a:cubicBezTo>
                  <a:pt x="21133" y="5505"/>
                  <a:pt x="19473" y="4947"/>
                  <a:pt x="18050" y="4891"/>
                </a:cubicBezTo>
                <a:cubicBezTo>
                  <a:pt x="16613" y="4822"/>
                  <a:pt x="15079" y="5031"/>
                  <a:pt x="13824" y="4320"/>
                </a:cubicBezTo>
                <a:cubicBezTo>
                  <a:pt x="12275" y="3427"/>
                  <a:pt x="11662" y="1418"/>
                  <a:pt x="10141" y="498"/>
                </a:cubicBezTo>
                <a:cubicBezTo>
                  <a:pt x="9557" y="149"/>
                  <a:pt x="8902" y="0"/>
                  <a:pt x="8230" y="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rot="10800000" flipH="1">
            <a:off x="4" y="3670085"/>
            <a:ext cx="2411488" cy="1473418"/>
            <a:chOff x="1367050" y="3059225"/>
            <a:chExt cx="1407100" cy="848450"/>
          </a:xfrm>
        </p:grpSpPr>
        <p:sp>
          <p:nvSpPr>
            <p:cNvPr id="19" name="Google Shape;19;p3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/>
          <p:nvPr/>
        </p:nvSpPr>
        <p:spPr>
          <a:xfrm flipH="1">
            <a:off x="61" y="-3702"/>
            <a:ext cx="1116042" cy="964859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13100" y="1976050"/>
            <a:ext cx="3145500" cy="1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100" y="3466450"/>
            <a:ext cx="31455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14300" y="974950"/>
            <a:ext cx="743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4105-042C-4B85-9DB5-B831FDCE9353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0A51-A5C1-4553-BDF3-BC0278741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024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9C3D4105-042C-4B85-9DB5-B831FDCE9353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1C0A51-A5C1-4553-BDF3-BC0278741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898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4105-042C-4B85-9DB5-B831FDCE9353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0A51-A5C1-4553-BDF3-BC027874158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1233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 rot="2700000">
            <a:off x="4994444" y="1507026"/>
            <a:ext cx="719865" cy="803607"/>
          </a:xfrm>
          <a:custGeom>
            <a:avLst/>
            <a:gdLst/>
            <a:ahLst/>
            <a:cxnLst/>
            <a:rect l="l" t="t" r="r" b="b"/>
            <a:pathLst>
              <a:path w="8622" h="9625" extrusionOk="0">
                <a:moveTo>
                  <a:pt x="4436" y="0"/>
                </a:moveTo>
                <a:cubicBezTo>
                  <a:pt x="1928" y="0"/>
                  <a:pt x="0" y="4791"/>
                  <a:pt x="1452" y="7627"/>
                </a:cubicBezTo>
                <a:cubicBezTo>
                  <a:pt x="2178" y="9033"/>
                  <a:pt x="3530" y="9624"/>
                  <a:pt x="4819" y="9624"/>
                </a:cubicBezTo>
                <a:cubicBezTo>
                  <a:pt x="6203" y="9624"/>
                  <a:pt x="7514" y="8941"/>
                  <a:pt x="7896" y="7850"/>
                </a:cubicBezTo>
                <a:cubicBezTo>
                  <a:pt x="8622" y="5744"/>
                  <a:pt x="7771" y="332"/>
                  <a:pt x="4646" y="11"/>
                </a:cubicBezTo>
                <a:cubicBezTo>
                  <a:pt x="4576" y="4"/>
                  <a:pt x="4506" y="0"/>
                  <a:pt x="44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/>
          <p:nvPr/>
        </p:nvSpPr>
        <p:spPr>
          <a:xfrm rot="-5400000">
            <a:off x="5621243" y="1620723"/>
            <a:ext cx="2717284" cy="4328270"/>
          </a:xfrm>
          <a:custGeom>
            <a:avLst/>
            <a:gdLst/>
            <a:ahLst/>
            <a:cxnLst/>
            <a:rect l="l" t="t" r="r" b="b"/>
            <a:pathLst>
              <a:path w="14354" h="22864" extrusionOk="0">
                <a:moveTo>
                  <a:pt x="7154" y="1"/>
                </a:moveTo>
                <a:cubicBezTo>
                  <a:pt x="4545" y="1"/>
                  <a:pt x="1938" y="984"/>
                  <a:pt x="1" y="2750"/>
                </a:cubicBezTo>
                <a:lnTo>
                  <a:pt x="1" y="22864"/>
                </a:lnTo>
                <a:lnTo>
                  <a:pt x="14131" y="22864"/>
                </a:lnTo>
                <a:cubicBezTo>
                  <a:pt x="13838" y="22055"/>
                  <a:pt x="13377" y="21301"/>
                  <a:pt x="12791" y="20674"/>
                </a:cubicBezTo>
                <a:cubicBezTo>
                  <a:pt x="11885" y="19739"/>
                  <a:pt x="10671" y="19084"/>
                  <a:pt x="10030" y="17954"/>
                </a:cubicBezTo>
                <a:cubicBezTo>
                  <a:pt x="9193" y="16517"/>
                  <a:pt x="9458" y="14662"/>
                  <a:pt x="10169" y="13155"/>
                </a:cubicBezTo>
                <a:cubicBezTo>
                  <a:pt x="10881" y="11649"/>
                  <a:pt x="11982" y="10366"/>
                  <a:pt x="12861" y="8957"/>
                </a:cubicBezTo>
                <a:cubicBezTo>
                  <a:pt x="13712" y="7520"/>
                  <a:pt x="14354" y="5832"/>
                  <a:pt x="13963" y="4214"/>
                </a:cubicBezTo>
                <a:cubicBezTo>
                  <a:pt x="13447" y="1955"/>
                  <a:pt x="11132" y="546"/>
                  <a:pt x="8844" y="141"/>
                </a:cubicBezTo>
                <a:cubicBezTo>
                  <a:pt x="8285" y="47"/>
                  <a:pt x="7720" y="1"/>
                  <a:pt x="71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/>
          <p:nvPr/>
        </p:nvSpPr>
        <p:spPr>
          <a:xfrm flipH="1">
            <a:off x="4648219" y="3995800"/>
            <a:ext cx="4224595" cy="1216598"/>
          </a:xfrm>
          <a:custGeom>
            <a:avLst/>
            <a:gdLst/>
            <a:ahLst/>
            <a:cxnLst/>
            <a:rect l="l" t="t" r="r" b="b"/>
            <a:pathLst>
              <a:path w="24467" h="7122" extrusionOk="0">
                <a:moveTo>
                  <a:pt x="8321" y="1"/>
                </a:moveTo>
                <a:cubicBezTo>
                  <a:pt x="8202" y="1"/>
                  <a:pt x="8084" y="3"/>
                  <a:pt x="7965" y="7"/>
                </a:cubicBezTo>
                <a:cubicBezTo>
                  <a:pt x="6235" y="77"/>
                  <a:pt x="4506" y="621"/>
                  <a:pt x="3069" y="1570"/>
                </a:cubicBezTo>
                <a:cubicBezTo>
                  <a:pt x="1604" y="2504"/>
                  <a:pt x="377" y="3955"/>
                  <a:pt x="84" y="5657"/>
                </a:cubicBezTo>
                <a:cubicBezTo>
                  <a:pt x="0" y="6131"/>
                  <a:pt x="14" y="6633"/>
                  <a:pt x="98" y="7107"/>
                </a:cubicBezTo>
                <a:lnTo>
                  <a:pt x="5440" y="7107"/>
                </a:lnTo>
                <a:cubicBezTo>
                  <a:pt x="5761" y="6103"/>
                  <a:pt x="6556" y="5238"/>
                  <a:pt x="7477" y="4652"/>
                </a:cubicBezTo>
                <a:cubicBezTo>
                  <a:pt x="8523" y="3969"/>
                  <a:pt x="9764" y="3564"/>
                  <a:pt x="11020" y="3536"/>
                </a:cubicBezTo>
                <a:cubicBezTo>
                  <a:pt x="11121" y="3532"/>
                  <a:pt x="11221" y="3530"/>
                  <a:pt x="11322" y="3530"/>
                </a:cubicBezTo>
                <a:cubicBezTo>
                  <a:pt x="13444" y="3530"/>
                  <a:pt x="15473" y="4495"/>
                  <a:pt x="17311" y="5587"/>
                </a:cubicBezTo>
                <a:cubicBezTo>
                  <a:pt x="18147" y="6089"/>
                  <a:pt x="18970" y="6619"/>
                  <a:pt x="19807" y="7121"/>
                </a:cubicBezTo>
                <a:lnTo>
                  <a:pt x="24466" y="7121"/>
                </a:lnTo>
                <a:cubicBezTo>
                  <a:pt x="21704" y="6131"/>
                  <a:pt x="19235" y="4387"/>
                  <a:pt x="16697" y="2867"/>
                </a:cubicBezTo>
                <a:cubicBezTo>
                  <a:pt x="14135" y="1324"/>
                  <a:pt x="11289" y="1"/>
                  <a:pt x="8321" y="1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 flipH="1">
            <a:off x="45" y="-3696"/>
            <a:ext cx="766132" cy="662335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flipH="1">
            <a:off x="233583" y="-15677"/>
            <a:ext cx="1116041" cy="437542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352825" y="539400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"/>
          </p:nvPr>
        </p:nvSpPr>
        <p:spPr>
          <a:xfrm>
            <a:off x="717200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2"/>
          </p:nvPr>
        </p:nvSpPr>
        <p:spPr>
          <a:xfrm>
            <a:off x="3460821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3"/>
          </p:nvPr>
        </p:nvSpPr>
        <p:spPr>
          <a:xfrm>
            <a:off x="6204443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4"/>
          </p:nvPr>
        </p:nvSpPr>
        <p:spPr>
          <a:xfrm>
            <a:off x="717200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5"/>
          </p:nvPr>
        </p:nvSpPr>
        <p:spPr>
          <a:xfrm>
            <a:off x="3460824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6"/>
          </p:nvPr>
        </p:nvSpPr>
        <p:spPr>
          <a:xfrm>
            <a:off x="6204448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 idx="7" hasCustomPrompt="1"/>
          </p:nvPr>
        </p:nvSpPr>
        <p:spPr>
          <a:xfrm>
            <a:off x="717200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8" hasCustomPrompt="1"/>
          </p:nvPr>
        </p:nvSpPr>
        <p:spPr>
          <a:xfrm>
            <a:off x="3460825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 idx="9" hasCustomPrompt="1"/>
          </p:nvPr>
        </p:nvSpPr>
        <p:spPr>
          <a:xfrm>
            <a:off x="6204450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3"/>
          </p:nvPr>
        </p:nvSpPr>
        <p:spPr>
          <a:xfrm>
            <a:off x="717200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14"/>
          </p:nvPr>
        </p:nvSpPr>
        <p:spPr>
          <a:xfrm>
            <a:off x="3460821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5"/>
          </p:nvPr>
        </p:nvSpPr>
        <p:spPr>
          <a:xfrm>
            <a:off x="6204443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6"/>
          </p:nvPr>
        </p:nvSpPr>
        <p:spPr>
          <a:xfrm>
            <a:off x="717200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17"/>
          </p:nvPr>
        </p:nvSpPr>
        <p:spPr>
          <a:xfrm>
            <a:off x="3460824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18"/>
          </p:nvPr>
        </p:nvSpPr>
        <p:spPr>
          <a:xfrm>
            <a:off x="6204448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19" hasCustomPrompt="1"/>
          </p:nvPr>
        </p:nvSpPr>
        <p:spPr>
          <a:xfrm>
            <a:off x="717200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 idx="20" hasCustomPrompt="1"/>
          </p:nvPr>
        </p:nvSpPr>
        <p:spPr>
          <a:xfrm>
            <a:off x="3460825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 idx="21" hasCustomPrompt="1"/>
          </p:nvPr>
        </p:nvSpPr>
        <p:spPr>
          <a:xfrm>
            <a:off x="6204450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53964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accent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72" y="3510"/>
            <a:ext cx="4951726" cy="2023044"/>
            <a:chOff x="1367050" y="3059225"/>
            <a:chExt cx="1407100" cy="848450"/>
          </a:xfrm>
        </p:grpSpPr>
        <p:sp>
          <p:nvSpPr>
            <p:cNvPr id="27" name="Google Shape;27;p4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4"/>
          <p:cNvGrpSpPr/>
          <p:nvPr/>
        </p:nvGrpSpPr>
        <p:grpSpPr>
          <a:xfrm rot="10800000">
            <a:off x="5570871" y="2957613"/>
            <a:ext cx="3570798" cy="2185862"/>
            <a:chOff x="1367050" y="3059225"/>
            <a:chExt cx="1407100" cy="848450"/>
          </a:xfrm>
        </p:grpSpPr>
        <p:sp>
          <p:nvSpPr>
            <p:cNvPr id="30" name="Google Shape;30;p4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13100" y="1922613"/>
            <a:ext cx="3602400" cy="16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713100" y="3537813"/>
            <a:ext cx="32046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" hasCustomPrompt="1"/>
          </p:nvPr>
        </p:nvSpPr>
        <p:spPr>
          <a:xfrm>
            <a:off x="844950" y="973888"/>
            <a:ext cx="743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/>
          <p:nvPr/>
        </p:nvSpPr>
        <p:spPr>
          <a:xfrm rot="10800000">
            <a:off x="-256100" y="4289614"/>
            <a:ext cx="3156504" cy="905134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21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">
    <p:bg>
      <p:bgPr>
        <a:solidFill>
          <a:schemeClr val="accent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5119725" y="2003825"/>
            <a:ext cx="3085500" cy="14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5119725" y="3439925"/>
            <a:ext cx="30855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2" hasCustomPrompt="1"/>
          </p:nvPr>
        </p:nvSpPr>
        <p:spPr>
          <a:xfrm>
            <a:off x="6277500" y="978505"/>
            <a:ext cx="7431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5"/>
          <p:cNvGrpSpPr/>
          <p:nvPr/>
        </p:nvGrpSpPr>
        <p:grpSpPr>
          <a:xfrm rot="10800000">
            <a:off x="4173033" y="4124417"/>
            <a:ext cx="4978883" cy="1032224"/>
            <a:chOff x="1367050" y="3059225"/>
            <a:chExt cx="1407100" cy="848450"/>
          </a:xfrm>
        </p:grpSpPr>
        <p:sp>
          <p:nvSpPr>
            <p:cNvPr id="41" name="Google Shape;41;p5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2957700" y="1083350"/>
            <a:ext cx="32286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2832450" y="2118950"/>
            <a:ext cx="3479100" cy="15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0"/>
          <p:cNvGrpSpPr/>
          <p:nvPr/>
        </p:nvGrpSpPr>
        <p:grpSpPr>
          <a:xfrm>
            <a:off x="7131149" y="0"/>
            <a:ext cx="2012884" cy="1477340"/>
            <a:chOff x="6680250" y="0"/>
            <a:chExt cx="2463750" cy="1808250"/>
          </a:xfrm>
        </p:grpSpPr>
        <p:sp>
          <p:nvSpPr>
            <p:cNvPr id="75" name="Google Shape;75;p10"/>
            <p:cNvSpPr/>
            <p:nvPr/>
          </p:nvSpPr>
          <p:spPr>
            <a:xfrm>
              <a:off x="8232750" y="1204050"/>
              <a:ext cx="604200" cy="60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0"/>
            <p:cNvSpPr/>
            <p:nvPr/>
          </p:nvSpPr>
          <p:spPr>
            <a:xfrm flipH="1">
              <a:off x="6680250" y="0"/>
              <a:ext cx="2463750" cy="1058850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/>
          <p:nvPr/>
        </p:nvSpPr>
        <p:spPr>
          <a:xfrm flipH="1">
            <a:off x="-15" y="3916098"/>
            <a:ext cx="3502815" cy="1227392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8377873" y="-3700"/>
            <a:ext cx="766132" cy="662335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-23937" y="-23938"/>
            <a:ext cx="1213379" cy="957491"/>
          </a:xfrm>
          <a:custGeom>
            <a:avLst/>
            <a:gdLst/>
            <a:ahLst/>
            <a:cxnLst/>
            <a:rect l="l" t="t" r="r" b="b"/>
            <a:pathLst>
              <a:path w="22444" h="17710" extrusionOk="0">
                <a:moveTo>
                  <a:pt x="0" y="1"/>
                </a:moveTo>
                <a:lnTo>
                  <a:pt x="0" y="12066"/>
                </a:lnTo>
                <a:cubicBezTo>
                  <a:pt x="1074" y="12220"/>
                  <a:pt x="1925" y="12987"/>
                  <a:pt x="2623" y="13824"/>
                </a:cubicBezTo>
                <a:cubicBezTo>
                  <a:pt x="3320" y="14675"/>
                  <a:pt x="3906" y="15637"/>
                  <a:pt x="4743" y="16348"/>
                </a:cubicBezTo>
                <a:cubicBezTo>
                  <a:pt x="5852" y="17286"/>
                  <a:pt x="7308" y="17710"/>
                  <a:pt x="8771" y="17710"/>
                </a:cubicBezTo>
                <a:cubicBezTo>
                  <a:pt x="9461" y="17710"/>
                  <a:pt x="10153" y="17615"/>
                  <a:pt x="10811" y="17436"/>
                </a:cubicBezTo>
                <a:cubicBezTo>
                  <a:pt x="12470" y="16990"/>
                  <a:pt x="14061" y="16014"/>
                  <a:pt x="14967" y="14549"/>
                </a:cubicBezTo>
                <a:cubicBezTo>
                  <a:pt x="15874" y="13084"/>
                  <a:pt x="15958" y="11090"/>
                  <a:pt x="14981" y="9667"/>
                </a:cubicBezTo>
                <a:cubicBezTo>
                  <a:pt x="14354" y="8760"/>
                  <a:pt x="13363" y="8188"/>
                  <a:pt x="12582" y="7407"/>
                </a:cubicBezTo>
                <a:cubicBezTo>
                  <a:pt x="11689" y="6501"/>
                  <a:pt x="11076" y="5022"/>
                  <a:pt x="12066" y="4004"/>
                </a:cubicBezTo>
                <a:cubicBezTo>
                  <a:pt x="12387" y="3669"/>
                  <a:pt x="12819" y="3488"/>
                  <a:pt x="13252" y="3390"/>
                </a:cubicBezTo>
                <a:cubicBezTo>
                  <a:pt x="13474" y="3347"/>
                  <a:pt x="13694" y="3329"/>
                  <a:pt x="13912" y="3329"/>
                </a:cubicBezTo>
                <a:cubicBezTo>
                  <a:pt x="14761" y="3329"/>
                  <a:pt x="15580" y="3606"/>
                  <a:pt x="16390" y="3795"/>
                </a:cubicBezTo>
                <a:cubicBezTo>
                  <a:pt x="16985" y="3932"/>
                  <a:pt x="17618" y="4015"/>
                  <a:pt x="18243" y="4015"/>
                </a:cubicBezTo>
                <a:cubicBezTo>
                  <a:pt x="19521" y="4015"/>
                  <a:pt x="20764" y="3667"/>
                  <a:pt x="21579" y="2721"/>
                </a:cubicBezTo>
                <a:cubicBezTo>
                  <a:pt x="22207" y="1981"/>
                  <a:pt x="22444" y="977"/>
                  <a:pt x="22374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62240" y="728567"/>
            <a:ext cx="701700" cy="701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6782150" y="4381200"/>
            <a:ext cx="2361821" cy="762301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">
  <p:cSld name="TITLE_ONLY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13100" y="1714275"/>
            <a:ext cx="2185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6782150" y="4381200"/>
            <a:ext cx="2361821" cy="762301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 rot="-5400000">
            <a:off x="179825" y="-179833"/>
            <a:ext cx="1329012" cy="1688664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713100" y="2290263"/>
            <a:ext cx="2185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 2">
  <p:cSld name="TITLE_ONLY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 rot="10800000">
            <a:off x="-6" y="16"/>
            <a:ext cx="7085374" cy="1616255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13100" y="1714275"/>
            <a:ext cx="2185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713100" y="2290263"/>
            <a:ext cx="2185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1" r:id="rId18"/>
    <p:sldLayoutId id="2147483674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2"/>
          <p:cNvGrpSpPr/>
          <p:nvPr/>
        </p:nvGrpSpPr>
        <p:grpSpPr>
          <a:xfrm>
            <a:off x="4" y="1204050"/>
            <a:ext cx="5935396" cy="4002175"/>
            <a:chOff x="4" y="1204050"/>
            <a:chExt cx="5935396" cy="4002175"/>
          </a:xfrm>
        </p:grpSpPr>
        <p:grpSp>
          <p:nvGrpSpPr>
            <p:cNvPr id="253" name="Google Shape;253;p32"/>
            <p:cNvGrpSpPr/>
            <p:nvPr/>
          </p:nvGrpSpPr>
          <p:grpSpPr>
            <a:xfrm rot="10800000" flipH="1">
              <a:off x="4" y="2293892"/>
              <a:ext cx="4710267" cy="2849604"/>
              <a:chOff x="1367050" y="3059225"/>
              <a:chExt cx="1407100" cy="848450"/>
            </a:xfrm>
          </p:grpSpPr>
          <p:sp>
            <p:nvSpPr>
              <p:cNvPr id="254" name="Google Shape;254;p32"/>
              <p:cNvSpPr/>
              <p:nvPr/>
            </p:nvSpPr>
            <p:spPr>
              <a:xfrm>
                <a:off x="1367050" y="3059225"/>
                <a:ext cx="1001268" cy="430317"/>
              </a:xfrm>
              <a:custGeom>
                <a:avLst/>
                <a:gdLst/>
                <a:ahLst/>
                <a:cxnLst/>
                <a:rect l="l" t="t" r="r" b="b"/>
                <a:pathLst>
                  <a:path w="32850" h="14118" extrusionOk="0">
                    <a:moveTo>
                      <a:pt x="1" y="1"/>
                    </a:moveTo>
                    <a:lnTo>
                      <a:pt x="1" y="12945"/>
                    </a:lnTo>
                    <a:cubicBezTo>
                      <a:pt x="57" y="12959"/>
                      <a:pt x="113" y="13001"/>
                      <a:pt x="168" y="13015"/>
                    </a:cubicBezTo>
                    <a:cubicBezTo>
                      <a:pt x="1773" y="13750"/>
                      <a:pt x="3537" y="14117"/>
                      <a:pt x="5301" y="14117"/>
                    </a:cubicBezTo>
                    <a:cubicBezTo>
                      <a:pt x="7217" y="14117"/>
                      <a:pt x="9132" y="13684"/>
                      <a:pt x="10839" y="12820"/>
                    </a:cubicBezTo>
                    <a:cubicBezTo>
                      <a:pt x="13252" y="11578"/>
                      <a:pt x="15205" y="9598"/>
                      <a:pt x="17297" y="7868"/>
                    </a:cubicBezTo>
                    <a:cubicBezTo>
                      <a:pt x="19404" y="6124"/>
                      <a:pt x="21858" y="4576"/>
                      <a:pt x="24592" y="4506"/>
                    </a:cubicBezTo>
                    <a:cubicBezTo>
                      <a:pt x="24664" y="4504"/>
                      <a:pt x="24736" y="4503"/>
                      <a:pt x="24808" y="4503"/>
                    </a:cubicBezTo>
                    <a:cubicBezTo>
                      <a:pt x="26011" y="4503"/>
                      <a:pt x="27265" y="4752"/>
                      <a:pt x="28452" y="4752"/>
                    </a:cubicBezTo>
                    <a:cubicBezTo>
                      <a:pt x="29285" y="4752"/>
                      <a:pt x="30086" y="4630"/>
                      <a:pt x="30813" y="4213"/>
                    </a:cubicBezTo>
                    <a:cubicBezTo>
                      <a:pt x="32222" y="3404"/>
                      <a:pt x="32850" y="1521"/>
                      <a:pt x="32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2"/>
              <p:cNvSpPr/>
              <p:nvPr/>
            </p:nvSpPr>
            <p:spPr>
              <a:xfrm>
                <a:off x="1367050" y="3059925"/>
                <a:ext cx="1407100" cy="847750"/>
              </a:xfrm>
              <a:custGeom>
                <a:avLst/>
                <a:gdLst/>
                <a:ahLst/>
                <a:cxnLst/>
                <a:rect l="l" t="t" r="r" b="b"/>
                <a:pathLst>
                  <a:path w="56284" h="33910" extrusionOk="0">
                    <a:moveTo>
                      <a:pt x="32320" y="1"/>
                    </a:moveTo>
                    <a:cubicBezTo>
                      <a:pt x="32850" y="1493"/>
                      <a:pt x="32222" y="3390"/>
                      <a:pt x="30813" y="4199"/>
                    </a:cubicBezTo>
                    <a:cubicBezTo>
                      <a:pt x="30091" y="4613"/>
                      <a:pt x="29297" y="4734"/>
                      <a:pt x="28470" y="4734"/>
                    </a:cubicBezTo>
                    <a:cubicBezTo>
                      <a:pt x="27293" y="4734"/>
                      <a:pt x="26051" y="4488"/>
                      <a:pt x="24857" y="4488"/>
                    </a:cubicBezTo>
                    <a:cubicBezTo>
                      <a:pt x="24769" y="4488"/>
                      <a:pt x="24680" y="4489"/>
                      <a:pt x="24592" y="4492"/>
                    </a:cubicBezTo>
                    <a:cubicBezTo>
                      <a:pt x="21872" y="4562"/>
                      <a:pt x="19417" y="6110"/>
                      <a:pt x="17297" y="7854"/>
                    </a:cubicBezTo>
                    <a:cubicBezTo>
                      <a:pt x="15191" y="9597"/>
                      <a:pt x="13252" y="11592"/>
                      <a:pt x="10839" y="12806"/>
                    </a:cubicBezTo>
                    <a:cubicBezTo>
                      <a:pt x="9125" y="13674"/>
                      <a:pt x="7197" y="14111"/>
                      <a:pt x="5269" y="14111"/>
                    </a:cubicBezTo>
                    <a:cubicBezTo>
                      <a:pt x="3511" y="14111"/>
                      <a:pt x="1752" y="13747"/>
                      <a:pt x="154" y="13015"/>
                    </a:cubicBezTo>
                    <a:cubicBezTo>
                      <a:pt x="113" y="13001"/>
                      <a:pt x="57" y="12973"/>
                      <a:pt x="1" y="12945"/>
                    </a:cubicBezTo>
                    <a:lnTo>
                      <a:pt x="1" y="32752"/>
                    </a:lnTo>
                    <a:cubicBezTo>
                      <a:pt x="2032" y="33526"/>
                      <a:pt x="4211" y="33909"/>
                      <a:pt x="6393" y="33909"/>
                    </a:cubicBezTo>
                    <a:cubicBezTo>
                      <a:pt x="10265" y="33909"/>
                      <a:pt x="14145" y="32703"/>
                      <a:pt x="17214" y="30339"/>
                    </a:cubicBezTo>
                    <a:cubicBezTo>
                      <a:pt x="22974" y="25903"/>
                      <a:pt x="25429" y="18427"/>
                      <a:pt x="30186" y="12931"/>
                    </a:cubicBezTo>
                    <a:cubicBezTo>
                      <a:pt x="33938" y="8593"/>
                      <a:pt x="39155" y="5552"/>
                      <a:pt x="44776" y="4436"/>
                    </a:cubicBezTo>
                    <a:cubicBezTo>
                      <a:pt x="47329" y="3934"/>
                      <a:pt x="49979" y="3795"/>
                      <a:pt x="52406" y="2874"/>
                    </a:cubicBezTo>
                    <a:cubicBezTo>
                      <a:pt x="53912" y="2302"/>
                      <a:pt x="55363" y="1298"/>
                      <a:pt x="562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32"/>
            <p:cNvSpPr/>
            <p:nvPr/>
          </p:nvSpPr>
          <p:spPr>
            <a:xfrm>
              <a:off x="454750" y="1204050"/>
              <a:ext cx="455100" cy="45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 rot="10800000">
              <a:off x="1311541" y="3336332"/>
              <a:ext cx="4623859" cy="1869893"/>
            </a:xfrm>
            <a:custGeom>
              <a:avLst/>
              <a:gdLst/>
              <a:ahLst/>
              <a:cxnLst/>
              <a:rect l="l" t="t" r="r" b="b"/>
              <a:pathLst>
                <a:path w="18860" h="7627" extrusionOk="0">
                  <a:moveTo>
                    <a:pt x="1" y="0"/>
                  </a:moveTo>
                  <a:cubicBezTo>
                    <a:pt x="764" y="988"/>
                    <a:pt x="2025" y="1570"/>
                    <a:pt x="3281" y="1570"/>
                  </a:cubicBezTo>
                  <a:cubicBezTo>
                    <a:pt x="3585" y="1570"/>
                    <a:pt x="3889" y="1536"/>
                    <a:pt x="4185" y="1465"/>
                  </a:cubicBezTo>
                  <a:cubicBezTo>
                    <a:pt x="4994" y="1256"/>
                    <a:pt x="5761" y="795"/>
                    <a:pt x="6598" y="795"/>
                  </a:cubicBezTo>
                  <a:cubicBezTo>
                    <a:pt x="7686" y="795"/>
                    <a:pt x="8649" y="1549"/>
                    <a:pt x="9235" y="2455"/>
                  </a:cubicBezTo>
                  <a:cubicBezTo>
                    <a:pt x="9848" y="3348"/>
                    <a:pt x="10197" y="4394"/>
                    <a:pt x="10713" y="5329"/>
                  </a:cubicBezTo>
                  <a:cubicBezTo>
                    <a:pt x="11243" y="6291"/>
                    <a:pt x="11969" y="7198"/>
                    <a:pt x="13001" y="7505"/>
                  </a:cubicBezTo>
                  <a:cubicBezTo>
                    <a:pt x="13270" y="7588"/>
                    <a:pt x="13543" y="7627"/>
                    <a:pt x="13815" y="7627"/>
                  </a:cubicBezTo>
                  <a:cubicBezTo>
                    <a:pt x="15001" y="7627"/>
                    <a:pt x="16180" y="6898"/>
                    <a:pt x="16962" y="5956"/>
                  </a:cubicBezTo>
                  <a:cubicBezTo>
                    <a:pt x="18315" y="4338"/>
                    <a:pt x="18859" y="2051"/>
                    <a:pt x="1838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4572000" y="4056838"/>
            <a:ext cx="4710267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Supervisor : 	Ms</a:t>
            </a:r>
            <a:r>
              <a:rPr lang="en-US" sz="2000" dirty="0"/>
              <a:t>. S. </a:t>
            </a:r>
            <a:r>
              <a:rPr lang="en-US" sz="2000" dirty="0" err="1"/>
              <a:t>Thrimahavithana</a:t>
            </a: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</a:rPr>
              <a:t>Co-s</a:t>
            </a:r>
            <a:r>
              <a:rPr lang="en-US" sz="2000" dirty="0"/>
              <a:t>upervisor:	Mr. Roshan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Abeyweera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59" name="Google Shape;259;p32"/>
          <p:cNvSpPr txBox="1">
            <a:spLocks noGrp="1"/>
          </p:cNvSpPr>
          <p:nvPr>
            <p:ph type="ctrTitle"/>
          </p:nvPr>
        </p:nvSpPr>
        <p:spPr>
          <a:xfrm>
            <a:off x="403376" y="76482"/>
            <a:ext cx="5128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</a:rPr>
              <a:t>PRELIMINARY PRESENTATION</a:t>
            </a:r>
            <a:endParaRPr sz="6000" b="1" dirty="0">
              <a:solidFill>
                <a:schemeClr val="lt1"/>
              </a:solidFill>
            </a:endParaRPr>
          </a:p>
        </p:txBody>
      </p:sp>
      <p:grpSp>
        <p:nvGrpSpPr>
          <p:cNvPr id="260" name="Google Shape;260;p32"/>
          <p:cNvGrpSpPr/>
          <p:nvPr/>
        </p:nvGrpSpPr>
        <p:grpSpPr>
          <a:xfrm>
            <a:off x="5935401" y="-58325"/>
            <a:ext cx="3273749" cy="1866575"/>
            <a:chOff x="5935401" y="-58325"/>
            <a:chExt cx="3273749" cy="1866575"/>
          </a:xfrm>
        </p:grpSpPr>
        <p:sp>
          <p:nvSpPr>
            <p:cNvPr id="261" name="Google Shape;261;p32"/>
            <p:cNvSpPr/>
            <p:nvPr/>
          </p:nvSpPr>
          <p:spPr>
            <a:xfrm>
              <a:off x="8232750" y="1204050"/>
              <a:ext cx="604200" cy="60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 flipH="1">
              <a:off x="5935401" y="-58325"/>
              <a:ext cx="3273749" cy="1406965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 flipH="1">
              <a:off x="6680250" y="0"/>
              <a:ext cx="2463750" cy="1058850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2"/>
          <p:cNvSpPr txBox="1"/>
          <p:nvPr/>
        </p:nvSpPr>
        <p:spPr>
          <a:xfrm>
            <a:off x="10389000" y="6002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80A6E2-5252-44A2-9A7F-FC59F473C291}"/>
              </a:ext>
            </a:extLst>
          </p:cNvPr>
          <p:cNvSpPr/>
          <p:nvPr/>
        </p:nvSpPr>
        <p:spPr>
          <a:xfrm>
            <a:off x="74332" y="4573407"/>
            <a:ext cx="1805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Oswald"/>
                <a:sym typeface="Oswald"/>
              </a:rPr>
              <a:t>SCS 2202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CF8CF0E-88B0-4B47-AF55-BA187E8A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207169"/>
            <a:ext cx="2400300" cy="952976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 CUSTOMER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4531A9C-4110-4E66-BDA7-BB5B420DE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0" y="898683"/>
            <a:ext cx="4869180" cy="394335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Long queues and uncertainty of number of vehicles at service stations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Inability to know vacancy of time slots in advance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No reservation system to book online</a:t>
            </a:r>
          </a:p>
        </p:txBody>
      </p:sp>
      <p:pic>
        <p:nvPicPr>
          <p:cNvPr id="30" name="Picture 29" descr="A close up of a clock&#10;&#10;Description automatically generated">
            <a:extLst>
              <a:ext uri="{FF2B5EF4-FFF2-40B4-BE49-F238E27FC236}">
                <a16:creationId xmlns:a16="http://schemas.microsoft.com/office/drawing/2014/main" id="{21405E2D-AD0E-4AD2-BBC9-3A5B184E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3" b="89869" l="5960" r="96263">
                        <a14:foregroundMark x1="26566" y1="43147" x2="26566" y2="43147"/>
                        <a14:foregroundMark x1="23838" y1="48629" x2="23838" y2="48629"/>
                        <a14:foregroundMark x1="34040" y1="59118" x2="34040" y2="59118"/>
                        <a14:foregroundMark x1="15253" y1="51371" x2="15253" y2="51371"/>
                        <a14:foregroundMark x1="91212" y1="75089" x2="91212" y2="75089"/>
                        <a14:foregroundMark x1="5960" y1="75685" x2="5960" y2="75685"/>
                        <a14:foregroundMark x1="40606" y1="32181" x2="40606" y2="32181"/>
                        <a14:foregroundMark x1="38182" y1="31347" x2="38182" y2="31347"/>
                        <a14:foregroundMark x1="39091" y1="38141" x2="39091" y2="38141"/>
                        <a14:foregroundMark x1="37273" y1="36353" x2="37273" y2="36353"/>
                        <a14:foregroundMark x1="79394" y1="18832" x2="79394" y2="18832"/>
                        <a14:foregroundMark x1="80101" y1="15971" x2="80101" y2="15971"/>
                        <a14:foregroundMark x1="94242" y1="59595" x2="94242" y2="59595"/>
                        <a14:foregroundMark x1="90101" y1="50298" x2="90101" y2="50298"/>
                        <a14:foregroundMark x1="96263" y1="61383" x2="96263" y2="61383"/>
                        <a14:foregroundMark x1="94646" y1="64720" x2="94646" y2="64720"/>
                        <a14:foregroundMark x1="94646" y1="57092" x2="94646" y2="57092"/>
                        <a14:foregroundMark x1="90707" y1="66269" x2="90707" y2="66269"/>
                        <a14:foregroundMark x1="90404" y1="66627" x2="90404" y2="66627"/>
                        <a14:foregroundMark x1="12929" y1="58164" x2="12929" y2="58164"/>
                        <a14:foregroundMark x1="12222" y1="58045" x2="12222" y2="58045"/>
                        <a14:foregroundMark x1="12929" y1="59118" x2="12929" y2="59118"/>
                        <a14:foregroundMark x1="33737" y1="59476" x2="33737" y2="59476"/>
                        <a14:foregroundMark x1="34343" y1="58522" x2="34343" y2="58522"/>
                        <a14:foregroundMark x1="33737" y1="58880" x2="33737" y2="58880"/>
                        <a14:foregroundMark x1="33838" y1="60191" x2="33838" y2="60191"/>
                        <a14:foregroundMark x1="28889" y1="43027" x2="28889" y2="43027"/>
                        <a14:backgroundMark x1="13535" y1="76281" x2="13535" y2="76281"/>
                        <a14:backgroundMark x1="17677" y1="74136" x2="17677" y2="74136"/>
                        <a14:backgroundMark x1="19293" y1="76281" x2="19293" y2="76281"/>
                        <a14:backgroundMark x1="21414" y1="75566" x2="21414" y2="75566"/>
                        <a14:backgroundMark x1="15758" y1="75447" x2="15758" y2="75447"/>
                        <a14:backgroundMark x1="6061" y1="75447" x2="6061" y2="75447"/>
                        <a14:backgroundMark x1="6061" y1="75328" x2="6061" y2="75328"/>
                        <a14:backgroundMark x1="6061" y1="75447" x2="6061" y2="75447"/>
                        <a14:backgroundMark x1="5859" y1="75805" x2="5859" y2="75805"/>
                        <a14:backgroundMark x1="6061" y1="74970" x2="6061" y2="74970"/>
                        <a14:backgroundMark x1="51414" y1="75805" x2="51414" y2="75805"/>
                        <a14:backgroundMark x1="84848" y1="75447" x2="84848" y2="75447"/>
                        <a14:backgroundMark x1="80505" y1="76400" x2="80505" y2="76400"/>
                        <a14:backgroundMark x1="75556" y1="78784" x2="75556" y2="78784"/>
                        <a14:backgroundMark x1="60404" y1="77473" x2="60404" y2="77473"/>
                        <a14:backgroundMark x1="52828" y1="73897" x2="52828" y2="73897"/>
                        <a14:backgroundMark x1="49495" y1="73778" x2="49495" y2="73778"/>
                        <a14:backgroundMark x1="51313" y1="73421" x2="51313" y2="73421"/>
                        <a14:backgroundMark x1="51313" y1="74136" x2="51313" y2="74136"/>
                        <a14:backgroundMark x1="72121" y1="78188" x2="72121" y2="78188"/>
                        <a14:backgroundMark x1="74747" y1="77592" x2="74747" y2="77592"/>
                        <a14:backgroundMark x1="76465" y1="77116" x2="76465" y2="77116"/>
                        <a14:backgroundMark x1="91010" y1="74851" x2="91010" y2="74851"/>
                        <a14:backgroundMark x1="91111" y1="74851" x2="91111" y2="74851"/>
                        <a14:backgroundMark x1="91111" y1="75089" x2="91111" y2="75089"/>
                        <a14:backgroundMark x1="91313" y1="74970" x2="91313" y2="74970"/>
                        <a14:backgroundMark x1="90505" y1="66150" x2="90505" y2="66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5" t="12667" b="20972"/>
          <a:stretch/>
        </p:blipFill>
        <p:spPr>
          <a:xfrm>
            <a:off x="134973" y="3251734"/>
            <a:ext cx="2872740" cy="1684597"/>
          </a:xfrm>
          <a:prstGeom prst="rect">
            <a:avLst/>
          </a:prstGeom>
        </p:spPr>
      </p:pic>
      <p:grpSp>
        <p:nvGrpSpPr>
          <p:cNvPr id="16" name="Google Shape;10555;p83">
            <a:extLst>
              <a:ext uri="{FF2B5EF4-FFF2-40B4-BE49-F238E27FC236}">
                <a16:creationId xmlns:a16="http://schemas.microsoft.com/office/drawing/2014/main" id="{405CBF5D-35D7-4329-A2CB-9E6709DE0392}"/>
              </a:ext>
            </a:extLst>
          </p:cNvPr>
          <p:cNvGrpSpPr/>
          <p:nvPr/>
        </p:nvGrpSpPr>
        <p:grpSpPr>
          <a:xfrm>
            <a:off x="3337156" y="1077930"/>
            <a:ext cx="263294" cy="367165"/>
            <a:chOff x="-63987100" y="2646800"/>
            <a:chExt cx="227625" cy="317425"/>
          </a:xfrm>
          <a:solidFill>
            <a:schemeClr val="tx1"/>
          </a:solidFill>
        </p:grpSpPr>
        <p:sp>
          <p:nvSpPr>
            <p:cNvPr id="17" name="Google Shape;10556;p83">
              <a:extLst>
                <a:ext uri="{FF2B5EF4-FFF2-40B4-BE49-F238E27FC236}">
                  <a16:creationId xmlns:a16="http://schemas.microsoft.com/office/drawing/2014/main" id="{B047202A-DEF6-4152-B742-15A5215D62CA}"/>
                </a:ext>
              </a:extLst>
            </p:cNvPr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57;p83">
              <a:extLst>
                <a:ext uri="{FF2B5EF4-FFF2-40B4-BE49-F238E27FC236}">
                  <a16:creationId xmlns:a16="http://schemas.microsoft.com/office/drawing/2014/main" id="{995FC4CB-1811-4880-8C49-F68D3EEAC471}"/>
                </a:ext>
              </a:extLst>
            </p:cNvPr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0244;p82">
            <a:extLst>
              <a:ext uri="{FF2B5EF4-FFF2-40B4-BE49-F238E27FC236}">
                <a16:creationId xmlns:a16="http://schemas.microsoft.com/office/drawing/2014/main" id="{CFD7E5E1-1C45-4F68-92E8-302AB778AA1C}"/>
              </a:ext>
            </a:extLst>
          </p:cNvPr>
          <p:cNvGrpSpPr/>
          <p:nvPr/>
        </p:nvGrpSpPr>
        <p:grpSpPr>
          <a:xfrm>
            <a:off x="3294239" y="2630204"/>
            <a:ext cx="373736" cy="293055"/>
            <a:chOff x="-41694200" y="2382950"/>
            <a:chExt cx="317425" cy="248900"/>
          </a:xfrm>
          <a:solidFill>
            <a:schemeClr val="tx1"/>
          </a:solidFill>
        </p:grpSpPr>
        <p:sp>
          <p:nvSpPr>
            <p:cNvPr id="20" name="Google Shape;10245;p82">
              <a:extLst>
                <a:ext uri="{FF2B5EF4-FFF2-40B4-BE49-F238E27FC236}">
                  <a16:creationId xmlns:a16="http://schemas.microsoft.com/office/drawing/2014/main" id="{62F5D377-059B-4F57-9918-553EC4FF6E7F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46;p82">
              <a:extLst>
                <a:ext uri="{FF2B5EF4-FFF2-40B4-BE49-F238E27FC236}">
                  <a16:creationId xmlns:a16="http://schemas.microsoft.com/office/drawing/2014/main" id="{A8076688-C1B1-4538-9934-5DFECAC0C619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895;p87">
            <a:extLst>
              <a:ext uri="{FF2B5EF4-FFF2-40B4-BE49-F238E27FC236}">
                <a16:creationId xmlns:a16="http://schemas.microsoft.com/office/drawing/2014/main" id="{F1D1E2B1-C73C-4B9B-A9A6-BEF70E5EE8D0}"/>
              </a:ext>
            </a:extLst>
          </p:cNvPr>
          <p:cNvGrpSpPr/>
          <p:nvPr/>
        </p:nvGrpSpPr>
        <p:grpSpPr>
          <a:xfrm>
            <a:off x="3319040" y="1872556"/>
            <a:ext cx="324133" cy="420796"/>
            <a:chOff x="-3462150" y="2046625"/>
            <a:chExt cx="224500" cy="291450"/>
          </a:xfrm>
          <a:solidFill>
            <a:schemeClr val="tx1"/>
          </a:solidFill>
        </p:grpSpPr>
        <p:sp>
          <p:nvSpPr>
            <p:cNvPr id="23" name="Google Shape;11896;p87">
              <a:extLst>
                <a:ext uri="{FF2B5EF4-FFF2-40B4-BE49-F238E27FC236}">
                  <a16:creationId xmlns:a16="http://schemas.microsoft.com/office/drawing/2014/main" id="{4C666CA0-BDFB-4136-90FF-E4C4AEAE05A4}"/>
                </a:ext>
              </a:extLst>
            </p:cNvPr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897;p87">
              <a:extLst>
                <a:ext uri="{FF2B5EF4-FFF2-40B4-BE49-F238E27FC236}">
                  <a16:creationId xmlns:a16="http://schemas.microsoft.com/office/drawing/2014/main" id="{9144C605-40CB-4E7A-AA19-A1E875BD4661}"/>
                </a:ext>
              </a:extLst>
            </p:cNvPr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898;p87">
              <a:extLst>
                <a:ext uri="{FF2B5EF4-FFF2-40B4-BE49-F238E27FC236}">
                  <a16:creationId xmlns:a16="http://schemas.microsoft.com/office/drawing/2014/main" id="{DC809516-63E4-4172-87AD-D0F99332B434}"/>
                </a:ext>
              </a:extLst>
            </p:cNvPr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899;p87">
              <a:extLst>
                <a:ext uri="{FF2B5EF4-FFF2-40B4-BE49-F238E27FC236}">
                  <a16:creationId xmlns:a16="http://schemas.microsoft.com/office/drawing/2014/main" id="{215D7E7A-1E02-4CA6-ADBC-2580CDBD3D6A}"/>
                </a:ext>
              </a:extLst>
            </p:cNvPr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00;p87">
              <a:extLst>
                <a:ext uri="{FF2B5EF4-FFF2-40B4-BE49-F238E27FC236}">
                  <a16:creationId xmlns:a16="http://schemas.microsoft.com/office/drawing/2014/main" id="{E43C6F6C-A3F0-4632-BC21-68B22757AE9F}"/>
                </a:ext>
              </a:extLst>
            </p:cNvPr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01;p87">
              <a:extLst>
                <a:ext uri="{FF2B5EF4-FFF2-40B4-BE49-F238E27FC236}">
                  <a16:creationId xmlns:a16="http://schemas.microsoft.com/office/drawing/2014/main" id="{55C1B5F9-3B0F-4E04-A9D5-F147125BD16C}"/>
                </a:ext>
              </a:extLst>
            </p:cNvPr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02;p87">
              <a:extLst>
                <a:ext uri="{FF2B5EF4-FFF2-40B4-BE49-F238E27FC236}">
                  <a16:creationId xmlns:a16="http://schemas.microsoft.com/office/drawing/2014/main" id="{F75243AA-FBA0-4FBE-940F-14B7608CAD64}"/>
                </a:ext>
              </a:extLst>
            </p:cNvPr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499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50BA-4272-4BFB-80F6-EDF6FE41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4" y="419099"/>
            <a:ext cx="2400300" cy="575309"/>
          </a:xfrm>
        </p:spPr>
        <p:txBody>
          <a:bodyPr>
            <a:normAutofit fontScale="90000"/>
          </a:bodyPr>
          <a:lstStyle/>
          <a:p>
            <a:r>
              <a:rPr lang="en-US" dirty="0"/>
              <a:t>EMPLOYEE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FC86CE-2359-45EE-B4C2-E45AB165A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67" b="90000" l="6125" r="90000">
                        <a14:foregroundMark x1="48375" y1="6333" x2="48375" y2="6333"/>
                        <a14:foregroundMark x1="53000" y1="37833" x2="53000" y2="37833"/>
                        <a14:foregroundMark x1="80750" y1="85333" x2="80750" y2="85333"/>
                        <a14:foregroundMark x1="83250" y1="84167" x2="83250" y2="84167"/>
                        <a14:foregroundMark x1="31125" y1="82833" x2="31125" y2="82833"/>
                        <a14:foregroundMark x1="10125" y1="72167" x2="10125" y2="72167"/>
                        <a14:foregroundMark x1="7250" y1="72833" x2="7250" y2="72833"/>
                        <a14:foregroundMark x1="6125" y1="79167" x2="6125" y2="79167"/>
                        <a14:foregroundMark x1="11250" y1="84333" x2="11250" y2="84333"/>
                        <a14:foregroundMark x1="22500" y1="83500" x2="22500" y2="83500"/>
                        <a14:foregroundMark x1="33250" y1="83667" x2="33250" y2="83667"/>
                        <a14:foregroundMark x1="24250" y1="83667" x2="24250" y2="83667"/>
                        <a14:foregroundMark x1="25500" y1="83667" x2="25500" y2="8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2759097"/>
            <a:ext cx="2800352" cy="2100263"/>
          </a:xfrm>
        </p:spPr>
      </p:pic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04077B22-AE0E-49F5-AF4A-FDD499E9186C}"/>
              </a:ext>
            </a:extLst>
          </p:cNvPr>
          <p:cNvSpPr txBox="1">
            <a:spLocks/>
          </p:cNvSpPr>
          <p:nvPr/>
        </p:nvSpPr>
        <p:spPr>
          <a:xfrm>
            <a:off x="3736734" y="994408"/>
            <a:ext cx="4869180" cy="230124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rlow" panose="020B0604020202020204" charset="0"/>
              </a:rPr>
              <a:t>Necessity to physically meet  a superior officer to request leave</a:t>
            </a:r>
          </a:p>
          <a:p>
            <a:pPr marL="0" indent="0">
              <a:buNone/>
            </a:pPr>
            <a:endParaRPr lang="en-US" sz="1800" dirty="0">
              <a:latin typeface="Barlow" panose="020B0604020202020204" charset="0"/>
            </a:endParaRPr>
          </a:p>
          <a:p>
            <a:pPr marL="0" indent="0">
              <a:buNone/>
            </a:pPr>
            <a:r>
              <a:rPr lang="en-US" sz="1800" dirty="0">
                <a:latin typeface="Barlow" panose="020B0604020202020204" charset="0"/>
              </a:rPr>
              <a:t>Not being able to keep track of number of leaves taken , number of leaves left</a:t>
            </a:r>
          </a:p>
        </p:txBody>
      </p:sp>
      <p:grpSp>
        <p:nvGrpSpPr>
          <p:cNvPr id="10" name="Google Shape;10641;p83">
            <a:extLst>
              <a:ext uri="{FF2B5EF4-FFF2-40B4-BE49-F238E27FC236}">
                <a16:creationId xmlns:a16="http://schemas.microsoft.com/office/drawing/2014/main" id="{2C008A10-5C56-460E-82DF-100BAB01F3B5}"/>
              </a:ext>
            </a:extLst>
          </p:cNvPr>
          <p:cNvGrpSpPr/>
          <p:nvPr/>
        </p:nvGrpSpPr>
        <p:grpSpPr>
          <a:xfrm>
            <a:off x="3123342" y="1048736"/>
            <a:ext cx="476991" cy="474508"/>
            <a:chOff x="685475" y="2318350"/>
            <a:chExt cx="297750" cy="296200"/>
          </a:xfrm>
          <a:solidFill>
            <a:schemeClr val="tx1"/>
          </a:solidFill>
        </p:grpSpPr>
        <p:sp>
          <p:nvSpPr>
            <p:cNvPr id="11" name="Google Shape;10642;p83">
              <a:extLst>
                <a:ext uri="{FF2B5EF4-FFF2-40B4-BE49-F238E27FC236}">
                  <a16:creationId xmlns:a16="http://schemas.microsoft.com/office/drawing/2014/main" id="{0E73FD5A-55C6-4287-82EF-6BEDA891F9D3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643;p83">
              <a:extLst>
                <a:ext uri="{FF2B5EF4-FFF2-40B4-BE49-F238E27FC236}">
                  <a16:creationId xmlns:a16="http://schemas.microsoft.com/office/drawing/2014/main" id="{2814DA53-3E8F-4990-90D4-9A131165DD15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644;p83">
              <a:extLst>
                <a:ext uri="{FF2B5EF4-FFF2-40B4-BE49-F238E27FC236}">
                  <a16:creationId xmlns:a16="http://schemas.microsoft.com/office/drawing/2014/main" id="{F9A16BE8-C2D4-467D-9040-8EED75C735C7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504;p70">
            <a:extLst>
              <a:ext uri="{FF2B5EF4-FFF2-40B4-BE49-F238E27FC236}">
                <a16:creationId xmlns:a16="http://schemas.microsoft.com/office/drawing/2014/main" id="{1C9023B6-31E2-4243-B782-D6FCE19A5A56}"/>
              </a:ext>
            </a:extLst>
          </p:cNvPr>
          <p:cNvGrpSpPr/>
          <p:nvPr/>
        </p:nvGrpSpPr>
        <p:grpSpPr>
          <a:xfrm>
            <a:off x="3164375" y="2122216"/>
            <a:ext cx="435958" cy="449534"/>
            <a:chOff x="1457025" y="1003200"/>
            <a:chExt cx="324325" cy="334425"/>
          </a:xfrm>
        </p:grpSpPr>
        <p:sp>
          <p:nvSpPr>
            <p:cNvPr id="15" name="Google Shape;1505;p70">
              <a:extLst>
                <a:ext uri="{FF2B5EF4-FFF2-40B4-BE49-F238E27FC236}">
                  <a16:creationId xmlns:a16="http://schemas.microsoft.com/office/drawing/2014/main" id="{B19E5D8A-80D6-4D30-A945-2BAEF58B7425}"/>
                </a:ext>
              </a:extLst>
            </p:cNvPr>
            <p:cNvSpPr/>
            <p:nvPr/>
          </p:nvSpPr>
          <p:spPr>
            <a:xfrm>
              <a:off x="1457025" y="1003200"/>
              <a:ext cx="324325" cy="334425"/>
            </a:xfrm>
            <a:custGeom>
              <a:avLst/>
              <a:gdLst/>
              <a:ahLst/>
              <a:cxnLst/>
              <a:rect l="l" t="t" r="r" b="b"/>
              <a:pathLst>
                <a:path w="12973" h="13377" extrusionOk="0">
                  <a:moveTo>
                    <a:pt x="4966" y="586"/>
                  </a:moveTo>
                  <a:cubicBezTo>
                    <a:pt x="6654" y="586"/>
                    <a:pt x="8035" y="1967"/>
                    <a:pt x="8035" y="3655"/>
                  </a:cubicBezTo>
                  <a:lnTo>
                    <a:pt x="8035" y="3906"/>
                  </a:lnTo>
                  <a:cubicBezTo>
                    <a:pt x="7435" y="3683"/>
                    <a:pt x="6459" y="3432"/>
                    <a:pt x="4966" y="3432"/>
                  </a:cubicBezTo>
                  <a:cubicBezTo>
                    <a:pt x="3474" y="3432"/>
                    <a:pt x="2484" y="3655"/>
                    <a:pt x="1898" y="3906"/>
                  </a:cubicBezTo>
                  <a:lnTo>
                    <a:pt x="1898" y="3655"/>
                  </a:lnTo>
                  <a:cubicBezTo>
                    <a:pt x="1898" y="1967"/>
                    <a:pt x="3279" y="586"/>
                    <a:pt x="4966" y="586"/>
                  </a:cubicBezTo>
                  <a:close/>
                  <a:moveTo>
                    <a:pt x="4966" y="3892"/>
                  </a:moveTo>
                  <a:cubicBezTo>
                    <a:pt x="6445" y="3892"/>
                    <a:pt x="7352" y="4115"/>
                    <a:pt x="7896" y="4324"/>
                  </a:cubicBezTo>
                  <a:lnTo>
                    <a:pt x="2051" y="4324"/>
                  </a:lnTo>
                  <a:cubicBezTo>
                    <a:pt x="2595" y="4115"/>
                    <a:pt x="3502" y="3892"/>
                    <a:pt x="4966" y="3892"/>
                  </a:cubicBezTo>
                  <a:close/>
                  <a:moveTo>
                    <a:pt x="8049" y="4757"/>
                  </a:moveTo>
                  <a:lnTo>
                    <a:pt x="8049" y="5426"/>
                  </a:lnTo>
                  <a:cubicBezTo>
                    <a:pt x="8049" y="7114"/>
                    <a:pt x="6682" y="8495"/>
                    <a:pt x="4980" y="8495"/>
                  </a:cubicBezTo>
                  <a:cubicBezTo>
                    <a:pt x="3293" y="8495"/>
                    <a:pt x="1898" y="7114"/>
                    <a:pt x="1898" y="5426"/>
                  </a:cubicBezTo>
                  <a:lnTo>
                    <a:pt x="1898" y="4757"/>
                  </a:lnTo>
                  <a:close/>
                  <a:moveTo>
                    <a:pt x="6306" y="8676"/>
                  </a:moveTo>
                  <a:lnTo>
                    <a:pt x="6306" y="9583"/>
                  </a:lnTo>
                  <a:cubicBezTo>
                    <a:pt x="6292" y="9904"/>
                    <a:pt x="5748" y="10252"/>
                    <a:pt x="4980" y="10252"/>
                  </a:cubicBezTo>
                  <a:cubicBezTo>
                    <a:pt x="4199" y="10252"/>
                    <a:pt x="3655" y="9904"/>
                    <a:pt x="3655" y="9583"/>
                  </a:cubicBezTo>
                  <a:lnTo>
                    <a:pt x="3655" y="8676"/>
                  </a:lnTo>
                  <a:cubicBezTo>
                    <a:pt x="4060" y="8844"/>
                    <a:pt x="4520" y="8941"/>
                    <a:pt x="4980" y="8941"/>
                  </a:cubicBezTo>
                  <a:cubicBezTo>
                    <a:pt x="5455" y="8941"/>
                    <a:pt x="5887" y="8858"/>
                    <a:pt x="6306" y="8676"/>
                  </a:cubicBezTo>
                  <a:close/>
                  <a:moveTo>
                    <a:pt x="12220" y="7184"/>
                  </a:moveTo>
                  <a:cubicBezTo>
                    <a:pt x="12345" y="7184"/>
                    <a:pt x="12443" y="7281"/>
                    <a:pt x="12443" y="7407"/>
                  </a:cubicBezTo>
                  <a:lnTo>
                    <a:pt x="12443" y="8286"/>
                  </a:lnTo>
                  <a:lnTo>
                    <a:pt x="12443" y="11787"/>
                  </a:lnTo>
                  <a:cubicBezTo>
                    <a:pt x="12443" y="11912"/>
                    <a:pt x="12345" y="12010"/>
                    <a:pt x="12220" y="12010"/>
                  </a:cubicBezTo>
                  <a:lnTo>
                    <a:pt x="9151" y="12010"/>
                  </a:lnTo>
                  <a:cubicBezTo>
                    <a:pt x="9025" y="12010"/>
                    <a:pt x="8928" y="11912"/>
                    <a:pt x="8928" y="11787"/>
                  </a:cubicBezTo>
                  <a:lnTo>
                    <a:pt x="8928" y="8286"/>
                  </a:lnTo>
                  <a:lnTo>
                    <a:pt x="8928" y="7407"/>
                  </a:lnTo>
                  <a:cubicBezTo>
                    <a:pt x="8928" y="7281"/>
                    <a:pt x="9025" y="7184"/>
                    <a:pt x="9151" y="7184"/>
                  </a:cubicBezTo>
                  <a:close/>
                  <a:moveTo>
                    <a:pt x="12443" y="12401"/>
                  </a:moveTo>
                  <a:lnTo>
                    <a:pt x="12443" y="12652"/>
                  </a:lnTo>
                  <a:cubicBezTo>
                    <a:pt x="12443" y="12791"/>
                    <a:pt x="12345" y="12889"/>
                    <a:pt x="12220" y="12889"/>
                  </a:cubicBezTo>
                  <a:lnTo>
                    <a:pt x="9151" y="12889"/>
                  </a:lnTo>
                  <a:cubicBezTo>
                    <a:pt x="9025" y="12889"/>
                    <a:pt x="8928" y="12777"/>
                    <a:pt x="8928" y="12652"/>
                  </a:cubicBezTo>
                  <a:lnTo>
                    <a:pt x="8928" y="12401"/>
                  </a:lnTo>
                  <a:cubicBezTo>
                    <a:pt x="8998" y="12415"/>
                    <a:pt x="9067" y="12428"/>
                    <a:pt x="9151" y="12428"/>
                  </a:cubicBezTo>
                  <a:lnTo>
                    <a:pt x="12220" y="12428"/>
                  </a:lnTo>
                  <a:cubicBezTo>
                    <a:pt x="12289" y="12428"/>
                    <a:pt x="12373" y="12415"/>
                    <a:pt x="12443" y="12401"/>
                  </a:cubicBezTo>
                  <a:close/>
                  <a:moveTo>
                    <a:pt x="4994" y="0"/>
                  </a:moveTo>
                  <a:cubicBezTo>
                    <a:pt x="4883" y="0"/>
                    <a:pt x="4771" y="98"/>
                    <a:pt x="4771" y="223"/>
                  </a:cubicBezTo>
                  <a:cubicBezTo>
                    <a:pt x="2944" y="349"/>
                    <a:pt x="1479" y="1869"/>
                    <a:pt x="1479" y="3725"/>
                  </a:cubicBezTo>
                  <a:lnTo>
                    <a:pt x="1479" y="4185"/>
                  </a:lnTo>
                  <a:cubicBezTo>
                    <a:pt x="1256" y="4310"/>
                    <a:pt x="1131" y="4408"/>
                    <a:pt x="1117" y="4450"/>
                  </a:cubicBezTo>
                  <a:cubicBezTo>
                    <a:pt x="1117" y="4450"/>
                    <a:pt x="1117" y="4464"/>
                    <a:pt x="1089" y="4464"/>
                  </a:cubicBezTo>
                  <a:cubicBezTo>
                    <a:pt x="1089" y="4464"/>
                    <a:pt x="1089" y="4478"/>
                    <a:pt x="1075" y="4478"/>
                  </a:cubicBezTo>
                  <a:lnTo>
                    <a:pt x="1075" y="4492"/>
                  </a:lnTo>
                  <a:lnTo>
                    <a:pt x="1075" y="4520"/>
                  </a:lnTo>
                  <a:lnTo>
                    <a:pt x="1075" y="4534"/>
                  </a:lnTo>
                  <a:lnTo>
                    <a:pt x="1075" y="4548"/>
                  </a:lnTo>
                  <a:lnTo>
                    <a:pt x="1075" y="4589"/>
                  </a:lnTo>
                  <a:cubicBezTo>
                    <a:pt x="1075" y="4701"/>
                    <a:pt x="1186" y="4813"/>
                    <a:pt x="1298" y="4813"/>
                  </a:cubicBezTo>
                  <a:lnTo>
                    <a:pt x="1535" y="4813"/>
                  </a:lnTo>
                  <a:lnTo>
                    <a:pt x="1535" y="5468"/>
                  </a:lnTo>
                  <a:cubicBezTo>
                    <a:pt x="1535" y="6765"/>
                    <a:pt x="2246" y="7909"/>
                    <a:pt x="3293" y="8509"/>
                  </a:cubicBezTo>
                  <a:lnTo>
                    <a:pt x="3293" y="9416"/>
                  </a:lnTo>
                  <a:lnTo>
                    <a:pt x="1967" y="9416"/>
                  </a:lnTo>
                  <a:cubicBezTo>
                    <a:pt x="866" y="9416"/>
                    <a:pt x="1" y="10308"/>
                    <a:pt x="1" y="11382"/>
                  </a:cubicBezTo>
                  <a:lnTo>
                    <a:pt x="1" y="13140"/>
                  </a:lnTo>
                  <a:cubicBezTo>
                    <a:pt x="1" y="13265"/>
                    <a:pt x="98" y="13377"/>
                    <a:pt x="224" y="13377"/>
                  </a:cubicBezTo>
                  <a:cubicBezTo>
                    <a:pt x="349" y="13377"/>
                    <a:pt x="447" y="13265"/>
                    <a:pt x="447" y="13140"/>
                  </a:cubicBezTo>
                  <a:lnTo>
                    <a:pt x="447" y="11382"/>
                  </a:lnTo>
                  <a:cubicBezTo>
                    <a:pt x="447" y="10531"/>
                    <a:pt x="1145" y="9848"/>
                    <a:pt x="1981" y="9848"/>
                  </a:cubicBezTo>
                  <a:lnTo>
                    <a:pt x="3321" y="9848"/>
                  </a:lnTo>
                  <a:cubicBezTo>
                    <a:pt x="3488" y="10350"/>
                    <a:pt x="4185" y="10727"/>
                    <a:pt x="5050" y="10727"/>
                  </a:cubicBezTo>
                  <a:cubicBezTo>
                    <a:pt x="5929" y="10727"/>
                    <a:pt x="6626" y="10350"/>
                    <a:pt x="6780" y="9848"/>
                  </a:cubicBezTo>
                  <a:lnTo>
                    <a:pt x="8133" y="9848"/>
                  </a:lnTo>
                  <a:cubicBezTo>
                    <a:pt x="8300" y="9848"/>
                    <a:pt x="8440" y="9862"/>
                    <a:pt x="8579" y="9918"/>
                  </a:cubicBezTo>
                  <a:lnTo>
                    <a:pt x="8579" y="11843"/>
                  </a:lnTo>
                  <a:lnTo>
                    <a:pt x="8579" y="12707"/>
                  </a:lnTo>
                  <a:cubicBezTo>
                    <a:pt x="8579" y="13070"/>
                    <a:pt x="8872" y="13377"/>
                    <a:pt x="9235" y="13377"/>
                  </a:cubicBezTo>
                  <a:lnTo>
                    <a:pt x="12303" y="13377"/>
                  </a:lnTo>
                  <a:cubicBezTo>
                    <a:pt x="12666" y="13377"/>
                    <a:pt x="12973" y="13070"/>
                    <a:pt x="12973" y="12707"/>
                  </a:cubicBezTo>
                  <a:lnTo>
                    <a:pt x="12973" y="11843"/>
                  </a:lnTo>
                  <a:lnTo>
                    <a:pt x="12973" y="8286"/>
                  </a:lnTo>
                  <a:lnTo>
                    <a:pt x="12973" y="7407"/>
                  </a:lnTo>
                  <a:cubicBezTo>
                    <a:pt x="12889" y="7044"/>
                    <a:pt x="12582" y="6751"/>
                    <a:pt x="12220" y="6751"/>
                  </a:cubicBezTo>
                  <a:lnTo>
                    <a:pt x="9151" y="6751"/>
                  </a:lnTo>
                  <a:cubicBezTo>
                    <a:pt x="8788" y="6751"/>
                    <a:pt x="8495" y="7044"/>
                    <a:pt x="8495" y="7407"/>
                  </a:cubicBezTo>
                  <a:lnTo>
                    <a:pt x="8495" y="8286"/>
                  </a:lnTo>
                  <a:lnTo>
                    <a:pt x="8495" y="9430"/>
                  </a:lnTo>
                  <a:cubicBezTo>
                    <a:pt x="8356" y="9402"/>
                    <a:pt x="8189" y="9374"/>
                    <a:pt x="8049" y="9374"/>
                  </a:cubicBezTo>
                  <a:lnTo>
                    <a:pt x="6724" y="9374"/>
                  </a:lnTo>
                  <a:lnTo>
                    <a:pt x="6724" y="8467"/>
                  </a:lnTo>
                  <a:cubicBezTo>
                    <a:pt x="7770" y="7867"/>
                    <a:pt x="8495" y="6723"/>
                    <a:pt x="8495" y="5440"/>
                  </a:cubicBezTo>
                  <a:lnTo>
                    <a:pt x="8495" y="4771"/>
                  </a:lnTo>
                  <a:lnTo>
                    <a:pt x="8872" y="4771"/>
                  </a:lnTo>
                  <a:lnTo>
                    <a:pt x="8886" y="4757"/>
                  </a:lnTo>
                  <a:lnTo>
                    <a:pt x="8900" y="4743"/>
                  </a:lnTo>
                  <a:lnTo>
                    <a:pt x="8928" y="4729"/>
                  </a:lnTo>
                  <a:lnTo>
                    <a:pt x="8928" y="4701"/>
                  </a:lnTo>
                  <a:lnTo>
                    <a:pt x="8928" y="4687"/>
                  </a:lnTo>
                  <a:lnTo>
                    <a:pt x="8928" y="4673"/>
                  </a:lnTo>
                  <a:lnTo>
                    <a:pt x="8928" y="4659"/>
                  </a:lnTo>
                  <a:lnTo>
                    <a:pt x="8928" y="4631"/>
                  </a:lnTo>
                  <a:lnTo>
                    <a:pt x="8928" y="4617"/>
                  </a:lnTo>
                  <a:lnTo>
                    <a:pt x="8928" y="4603"/>
                  </a:lnTo>
                  <a:lnTo>
                    <a:pt x="8928" y="4589"/>
                  </a:lnTo>
                  <a:lnTo>
                    <a:pt x="8928" y="4561"/>
                  </a:lnTo>
                  <a:lnTo>
                    <a:pt x="8928" y="4548"/>
                  </a:lnTo>
                  <a:lnTo>
                    <a:pt x="8928" y="4534"/>
                  </a:lnTo>
                  <a:lnTo>
                    <a:pt x="8928" y="4520"/>
                  </a:lnTo>
                  <a:lnTo>
                    <a:pt x="8928" y="4492"/>
                  </a:lnTo>
                  <a:lnTo>
                    <a:pt x="8928" y="4478"/>
                  </a:lnTo>
                  <a:cubicBezTo>
                    <a:pt x="8928" y="4478"/>
                    <a:pt x="8928" y="4464"/>
                    <a:pt x="8900" y="4464"/>
                  </a:cubicBezTo>
                  <a:cubicBezTo>
                    <a:pt x="8900" y="4464"/>
                    <a:pt x="8900" y="4450"/>
                    <a:pt x="8886" y="4450"/>
                  </a:cubicBezTo>
                  <a:cubicBezTo>
                    <a:pt x="8858" y="4408"/>
                    <a:pt x="8747" y="4310"/>
                    <a:pt x="8523" y="4185"/>
                  </a:cubicBezTo>
                  <a:lnTo>
                    <a:pt x="8523" y="3725"/>
                  </a:lnTo>
                  <a:cubicBezTo>
                    <a:pt x="8523" y="1869"/>
                    <a:pt x="7059" y="335"/>
                    <a:pt x="5231" y="223"/>
                  </a:cubicBezTo>
                  <a:cubicBezTo>
                    <a:pt x="5231" y="98"/>
                    <a:pt x="5120" y="0"/>
                    <a:pt x="49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06;p70">
              <a:extLst>
                <a:ext uri="{FF2B5EF4-FFF2-40B4-BE49-F238E27FC236}">
                  <a16:creationId xmlns:a16="http://schemas.microsoft.com/office/drawing/2014/main" id="{C18A35C0-320D-4F56-A22C-BADAC1B2F4AE}"/>
                </a:ext>
              </a:extLst>
            </p:cNvPr>
            <p:cNvSpPr/>
            <p:nvPr/>
          </p:nvSpPr>
          <p:spPr>
            <a:xfrm>
              <a:off x="1685800" y="1270300"/>
              <a:ext cx="11525" cy="11550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3" y="1"/>
                  </a:moveTo>
                  <a:cubicBezTo>
                    <a:pt x="112" y="1"/>
                    <a:pt x="0" y="99"/>
                    <a:pt x="0" y="224"/>
                  </a:cubicBezTo>
                  <a:cubicBezTo>
                    <a:pt x="0" y="350"/>
                    <a:pt x="112" y="461"/>
                    <a:pt x="223" y="461"/>
                  </a:cubicBezTo>
                  <a:cubicBezTo>
                    <a:pt x="349" y="461"/>
                    <a:pt x="460" y="350"/>
                    <a:pt x="460" y="224"/>
                  </a:cubicBezTo>
                  <a:cubicBezTo>
                    <a:pt x="460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7;p70">
              <a:extLst>
                <a:ext uri="{FF2B5EF4-FFF2-40B4-BE49-F238E27FC236}">
                  <a16:creationId xmlns:a16="http://schemas.microsoft.com/office/drawing/2014/main" id="{25A38656-454F-4AA9-8EE9-B4913F06D4AE}"/>
                </a:ext>
              </a:extLst>
            </p:cNvPr>
            <p:cNvSpPr/>
            <p:nvPr/>
          </p:nvSpPr>
          <p:spPr>
            <a:xfrm>
              <a:off x="1702525" y="12863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1"/>
                  </a:moveTo>
                  <a:cubicBezTo>
                    <a:pt x="98" y="1"/>
                    <a:pt x="1" y="112"/>
                    <a:pt x="1" y="238"/>
                  </a:cubicBezTo>
                  <a:cubicBezTo>
                    <a:pt x="1" y="349"/>
                    <a:pt x="98" y="461"/>
                    <a:pt x="224" y="461"/>
                  </a:cubicBezTo>
                  <a:cubicBezTo>
                    <a:pt x="349" y="461"/>
                    <a:pt x="447" y="349"/>
                    <a:pt x="447" y="238"/>
                  </a:cubicBezTo>
                  <a:cubicBezTo>
                    <a:pt x="447" y="112"/>
                    <a:pt x="349" y="1"/>
                    <a:pt x="2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8;p70">
              <a:extLst>
                <a:ext uri="{FF2B5EF4-FFF2-40B4-BE49-F238E27FC236}">
                  <a16:creationId xmlns:a16="http://schemas.microsoft.com/office/drawing/2014/main" id="{5A428210-DB2C-4FBE-B6E5-A661514D00EB}"/>
                </a:ext>
              </a:extLst>
            </p:cNvPr>
            <p:cNvSpPr/>
            <p:nvPr/>
          </p:nvSpPr>
          <p:spPr>
            <a:xfrm>
              <a:off x="1685800" y="1237175"/>
              <a:ext cx="11525" cy="11550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3" y="1"/>
                  </a:moveTo>
                  <a:cubicBezTo>
                    <a:pt x="112" y="1"/>
                    <a:pt x="0" y="112"/>
                    <a:pt x="0" y="224"/>
                  </a:cubicBezTo>
                  <a:cubicBezTo>
                    <a:pt x="0" y="349"/>
                    <a:pt x="112" y="461"/>
                    <a:pt x="223" y="461"/>
                  </a:cubicBezTo>
                  <a:cubicBezTo>
                    <a:pt x="349" y="461"/>
                    <a:pt x="460" y="349"/>
                    <a:pt x="460" y="224"/>
                  </a:cubicBezTo>
                  <a:cubicBezTo>
                    <a:pt x="460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09;p70">
              <a:extLst>
                <a:ext uri="{FF2B5EF4-FFF2-40B4-BE49-F238E27FC236}">
                  <a16:creationId xmlns:a16="http://schemas.microsoft.com/office/drawing/2014/main" id="{C97D22BE-7E13-4346-B166-F256829A2C51}"/>
                </a:ext>
              </a:extLst>
            </p:cNvPr>
            <p:cNvSpPr/>
            <p:nvPr/>
          </p:nvSpPr>
          <p:spPr>
            <a:xfrm>
              <a:off x="1702525" y="1253575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0"/>
                  </a:moveTo>
                  <a:cubicBezTo>
                    <a:pt x="98" y="0"/>
                    <a:pt x="1" y="112"/>
                    <a:pt x="1" y="237"/>
                  </a:cubicBezTo>
                  <a:cubicBezTo>
                    <a:pt x="1" y="363"/>
                    <a:pt x="98" y="461"/>
                    <a:pt x="224" y="461"/>
                  </a:cubicBezTo>
                  <a:cubicBezTo>
                    <a:pt x="349" y="461"/>
                    <a:pt x="447" y="363"/>
                    <a:pt x="447" y="237"/>
                  </a:cubicBezTo>
                  <a:cubicBezTo>
                    <a:pt x="447" y="112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0;p70">
              <a:extLst>
                <a:ext uri="{FF2B5EF4-FFF2-40B4-BE49-F238E27FC236}">
                  <a16:creationId xmlns:a16="http://schemas.microsoft.com/office/drawing/2014/main" id="{69843134-0AB3-46B2-BAD8-023AB72C38D3}"/>
                </a:ext>
              </a:extLst>
            </p:cNvPr>
            <p:cNvSpPr/>
            <p:nvPr/>
          </p:nvSpPr>
          <p:spPr>
            <a:xfrm>
              <a:off x="1718575" y="1270300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99"/>
                    <a:pt x="0" y="224"/>
                  </a:cubicBezTo>
                  <a:cubicBezTo>
                    <a:pt x="14" y="350"/>
                    <a:pt x="98" y="461"/>
                    <a:pt x="223" y="461"/>
                  </a:cubicBezTo>
                  <a:cubicBezTo>
                    <a:pt x="349" y="461"/>
                    <a:pt x="447" y="350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11;p70">
              <a:extLst>
                <a:ext uri="{FF2B5EF4-FFF2-40B4-BE49-F238E27FC236}">
                  <a16:creationId xmlns:a16="http://schemas.microsoft.com/office/drawing/2014/main" id="{FA2BFB34-E158-42B2-90FE-257BF952AC72}"/>
                </a:ext>
              </a:extLst>
            </p:cNvPr>
            <p:cNvSpPr/>
            <p:nvPr/>
          </p:nvSpPr>
          <p:spPr>
            <a:xfrm>
              <a:off x="1734950" y="1286350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1"/>
                  </a:moveTo>
                  <a:cubicBezTo>
                    <a:pt x="112" y="1"/>
                    <a:pt x="1" y="112"/>
                    <a:pt x="1" y="238"/>
                  </a:cubicBezTo>
                  <a:cubicBezTo>
                    <a:pt x="1" y="349"/>
                    <a:pt x="112" y="461"/>
                    <a:pt x="238" y="461"/>
                  </a:cubicBezTo>
                  <a:cubicBezTo>
                    <a:pt x="350" y="461"/>
                    <a:pt x="461" y="349"/>
                    <a:pt x="461" y="238"/>
                  </a:cubicBezTo>
                  <a:cubicBezTo>
                    <a:pt x="461" y="112"/>
                    <a:pt x="350" y="1"/>
                    <a:pt x="2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2;p70">
              <a:extLst>
                <a:ext uri="{FF2B5EF4-FFF2-40B4-BE49-F238E27FC236}">
                  <a16:creationId xmlns:a16="http://schemas.microsoft.com/office/drawing/2014/main" id="{023E713C-AE76-43CD-8F66-35761CD8A8E1}"/>
                </a:ext>
              </a:extLst>
            </p:cNvPr>
            <p:cNvSpPr/>
            <p:nvPr/>
          </p:nvSpPr>
          <p:spPr>
            <a:xfrm>
              <a:off x="1685800" y="1204050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23" y="1"/>
                  </a:moveTo>
                  <a:cubicBezTo>
                    <a:pt x="112" y="1"/>
                    <a:pt x="0" y="98"/>
                    <a:pt x="0" y="224"/>
                  </a:cubicBezTo>
                  <a:cubicBezTo>
                    <a:pt x="0" y="349"/>
                    <a:pt x="112" y="461"/>
                    <a:pt x="223" y="461"/>
                  </a:cubicBezTo>
                  <a:cubicBezTo>
                    <a:pt x="349" y="461"/>
                    <a:pt x="460" y="349"/>
                    <a:pt x="460" y="224"/>
                  </a:cubicBezTo>
                  <a:cubicBezTo>
                    <a:pt x="460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3;p70">
              <a:extLst>
                <a:ext uri="{FF2B5EF4-FFF2-40B4-BE49-F238E27FC236}">
                  <a16:creationId xmlns:a16="http://schemas.microsoft.com/office/drawing/2014/main" id="{6012A9F5-6659-460C-85E3-1FF86CBDAE66}"/>
                </a:ext>
              </a:extLst>
            </p:cNvPr>
            <p:cNvSpPr/>
            <p:nvPr/>
          </p:nvSpPr>
          <p:spPr>
            <a:xfrm>
              <a:off x="1702525" y="12204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0"/>
                  </a:moveTo>
                  <a:cubicBezTo>
                    <a:pt x="98" y="0"/>
                    <a:pt x="1" y="112"/>
                    <a:pt x="1" y="237"/>
                  </a:cubicBezTo>
                  <a:cubicBezTo>
                    <a:pt x="1" y="363"/>
                    <a:pt x="98" y="461"/>
                    <a:pt x="224" y="461"/>
                  </a:cubicBezTo>
                  <a:cubicBezTo>
                    <a:pt x="349" y="461"/>
                    <a:pt x="447" y="363"/>
                    <a:pt x="447" y="237"/>
                  </a:cubicBezTo>
                  <a:cubicBezTo>
                    <a:pt x="447" y="112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14;p70">
              <a:extLst>
                <a:ext uri="{FF2B5EF4-FFF2-40B4-BE49-F238E27FC236}">
                  <a16:creationId xmlns:a16="http://schemas.microsoft.com/office/drawing/2014/main" id="{13805C12-D4BB-4114-A1FE-A0BF83AFDEDB}"/>
                </a:ext>
              </a:extLst>
            </p:cNvPr>
            <p:cNvSpPr/>
            <p:nvPr/>
          </p:nvSpPr>
          <p:spPr>
            <a:xfrm>
              <a:off x="1718575" y="1237175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112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15;p70">
              <a:extLst>
                <a:ext uri="{FF2B5EF4-FFF2-40B4-BE49-F238E27FC236}">
                  <a16:creationId xmlns:a16="http://schemas.microsoft.com/office/drawing/2014/main" id="{66514B44-9044-4854-8011-49CF1098EE73}"/>
                </a:ext>
              </a:extLst>
            </p:cNvPr>
            <p:cNvSpPr/>
            <p:nvPr/>
          </p:nvSpPr>
          <p:spPr>
            <a:xfrm>
              <a:off x="1734950" y="1253575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63"/>
                    <a:pt x="112" y="461"/>
                    <a:pt x="238" y="461"/>
                  </a:cubicBezTo>
                  <a:cubicBezTo>
                    <a:pt x="350" y="461"/>
                    <a:pt x="461" y="363"/>
                    <a:pt x="461" y="237"/>
                  </a:cubicBezTo>
                  <a:cubicBezTo>
                    <a:pt x="461" y="112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16;p70">
              <a:extLst>
                <a:ext uri="{FF2B5EF4-FFF2-40B4-BE49-F238E27FC236}">
                  <a16:creationId xmlns:a16="http://schemas.microsoft.com/office/drawing/2014/main" id="{DC1BE013-BF06-490E-8EED-2567010DA970}"/>
                </a:ext>
              </a:extLst>
            </p:cNvPr>
            <p:cNvSpPr/>
            <p:nvPr/>
          </p:nvSpPr>
          <p:spPr>
            <a:xfrm>
              <a:off x="1751700" y="1270300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99"/>
                    <a:pt x="0" y="224"/>
                  </a:cubicBezTo>
                  <a:cubicBezTo>
                    <a:pt x="0" y="350"/>
                    <a:pt x="98" y="461"/>
                    <a:pt x="223" y="461"/>
                  </a:cubicBezTo>
                  <a:cubicBezTo>
                    <a:pt x="349" y="461"/>
                    <a:pt x="447" y="350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17;p70">
              <a:extLst>
                <a:ext uri="{FF2B5EF4-FFF2-40B4-BE49-F238E27FC236}">
                  <a16:creationId xmlns:a16="http://schemas.microsoft.com/office/drawing/2014/main" id="{2994F046-F038-4A77-877F-DE3D7DA941ED}"/>
                </a:ext>
              </a:extLst>
            </p:cNvPr>
            <p:cNvSpPr/>
            <p:nvPr/>
          </p:nvSpPr>
          <p:spPr>
            <a:xfrm>
              <a:off x="1702525" y="1188025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4" y="0"/>
                  </a:moveTo>
                  <a:cubicBezTo>
                    <a:pt x="98" y="0"/>
                    <a:pt x="1" y="98"/>
                    <a:pt x="1" y="223"/>
                  </a:cubicBezTo>
                  <a:cubicBezTo>
                    <a:pt x="1" y="349"/>
                    <a:pt x="98" y="446"/>
                    <a:pt x="224" y="446"/>
                  </a:cubicBezTo>
                  <a:cubicBezTo>
                    <a:pt x="349" y="446"/>
                    <a:pt x="447" y="349"/>
                    <a:pt x="447" y="223"/>
                  </a:cubicBezTo>
                  <a:cubicBezTo>
                    <a:pt x="447" y="98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8;p70">
              <a:extLst>
                <a:ext uri="{FF2B5EF4-FFF2-40B4-BE49-F238E27FC236}">
                  <a16:creationId xmlns:a16="http://schemas.microsoft.com/office/drawing/2014/main" id="{D7494250-C8C0-430C-A4B5-AAF6677625DF}"/>
                </a:ext>
              </a:extLst>
            </p:cNvPr>
            <p:cNvSpPr/>
            <p:nvPr/>
          </p:nvSpPr>
          <p:spPr>
            <a:xfrm>
              <a:off x="1718575" y="12040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3" y="1"/>
                  </a:moveTo>
                  <a:cubicBezTo>
                    <a:pt x="98" y="1"/>
                    <a:pt x="0" y="98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9;p70">
              <a:extLst>
                <a:ext uri="{FF2B5EF4-FFF2-40B4-BE49-F238E27FC236}">
                  <a16:creationId xmlns:a16="http://schemas.microsoft.com/office/drawing/2014/main" id="{080E7B2C-9CE1-4EB3-AD8F-3887320986A1}"/>
                </a:ext>
              </a:extLst>
            </p:cNvPr>
            <p:cNvSpPr/>
            <p:nvPr/>
          </p:nvSpPr>
          <p:spPr>
            <a:xfrm>
              <a:off x="1734950" y="1220450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63"/>
                    <a:pt x="112" y="461"/>
                    <a:pt x="238" y="461"/>
                  </a:cubicBezTo>
                  <a:cubicBezTo>
                    <a:pt x="350" y="461"/>
                    <a:pt x="461" y="363"/>
                    <a:pt x="461" y="237"/>
                  </a:cubicBezTo>
                  <a:cubicBezTo>
                    <a:pt x="461" y="112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20;p70">
              <a:extLst>
                <a:ext uri="{FF2B5EF4-FFF2-40B4-BE49-F238E27FC236}">
                  <a16:creationId xmlns:a16="http://schemas.microsoft.com/office/drawing/2014/main" id="{4C46FE78-141D-446C-9891-1A5894EAA618}"/>
                </a:ext>
              </a:extLst>
            </p:cNvPr>
            <p:cNvSpPr/>
            <p:nvPr/>
          </p:nvSpPr>
          <p:spPr>
            <a:xfrm>
              <a:off x="1751700" y="1237175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112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21;p70">
              <a:extLst>
                <a:ext uri="{FF2B5EF4-FFF2-40B4-BE49-F238E27FC236}">
                  <a16:creationId xmlns:a16="http://schemas.microsoft.com/office/drawing/2014/main" id="{1BC8A4B0-8F27-482B-BCE2-B392F24A0BE8}"/>
                </a:ext>
              </a:extLst>
            </p:cNvPr>
            <p:cNvSpPr/>
            <p:nvPr/>
          </p:nvSpPr>
          <p:spPr>
            <a:xfrm>
              <a:off x="1734950" y="1188025"/>
              <a:ext cx="11550" cy="11175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38" y="0"/>
                  </a:moveTo>
                  <a:cubicBezTo>
                    <a:pt x="112" y="0"/>
                    <a:pt x="1" y="98"/>
                    <a:pt x="1" y="223"/>
                  </a:cubicBezTo>
                  <a:cubicBezTo>
                    <a:pt x="1" y="349"/>
                    <a:pt x="112" y="446"/>
                    <a:pt x="238" y="446"/>
                  </a:cubicBezTo>
                  <a:cubicBezTo>
                    <a:pt x="350" y="446"/>
                    <a:pt x="461" y="349"/>
                    <a:pt x="461" y="223"/>
                  </a:cubicBezTo>
                  <a:cubicBezTo>
                    <a:pt x="461" y="98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22;p70">
              <a:extLst>
                <a:ext uri="{FF2B5EF4-FFF2-40B4-BE49-F238E27FC236}">
                  <a16:creationId xmlns:a16="http://schemas.microsoft.com/office/drawing/2014/main" id="{3B1BF2D5-E702-4D7D-9BEB-E5500DE6017B}"/>
                </a:ext>
              </a:extLst>
            </p:cNvPr>
            <p:cNvSpPr/>
            <p:nvPr/>
          </p:nvSpPr>
          <p:spPr>
            <a:xfrm>
              <a:off x="1751700" y="12040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3" y="1"/>
                  </a:moveTo>
                  <a:cubicBezTo>
                    <a:pt x="98" y="1"/>
                    <a:pt x="0" y="98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23;p70">
              <a:extLst>
                <a:ext uri="{FF2B5EF4-FFF2-40B4-BE49-F238E27FC236}">
                  <a16:creationId xmlns:a16="http://schemas.microsoft.com/office/drawing/2014/main" id="{E0EF8ED5-54E2-4783-B1C6-37C371671A19}"/>
                </a:ext>
              </a:extLst>
            </p:cNvPr>
            <p:cNvSpPr/>
            <p:nvPr/>
          </p:nvSpPr>
          <p:spPr>
            <a:xfrm>
              <a:off x="1559550" y="1028725"/>
              <a:ext cx="43975" cy="49475"/>
            </a:xfrm>
            <a:custGeom>
              <a:avLst/>
              <a:gdLst/>
              <a:ahLst/>
              <a:cxnLst/>
              <a:rect l="l" t="t" r="r" b="b"/>
              <a:pathLst>
                <a:path w="1759" h="1979" extrusionOk="0">
                  <a:moveTo>
                    <a:pt x="879" y="514"/>
                  </a:moveTo>
                  <a:cubicBezTo>
                    <a:pt x="1089" y="695"/>
                    <a:pt x="1326" y="960"/>
                    <a:pt x="1326" y="1099"/>
                  </a:cubicBezTo>
                  <a:cubicBezTo>
                    <a:pt x="1326" y="1351"/>
                    <a:pt x="1130" y="1546"/>
                    <a:pt x="879" y="1546"/>
                  </a:cubicBezTo>
                  <a:cubicBezTo>
                    <a:pt x="872" y="1546"/>
                    <a:pt x="864" y="1546"/>
                    <a:pt x="857" y="1546"/>
                  </a:cubicBezTo>
                  <a:cubicBezTo>
                    <a:pt x="630" y="1546"/>
                    <a:pt x="447" y="1343"/>
                    <a:pt x="447" y="1099"/>
                  </a:cubicBezTo>
                  <a:cubicBezTo>
                    <a:pt x="447" y="988"/>
                    <a:pt x="656" y="723"/>
                    <a:pt x="879" y="514"/>
                  </a:cubicBezTo>
                  <a:close/>
                  <a:moveTo>
                    <a:pt x="867" y="1"/>
                  </a:moveTo>
                  <a:cubicBezTo>
                    <a:pt x="820" y="1"/>
                    <a:pt x="775" y="18"/>
                    <a:pt x="740" y="53"/>
                  </a:cubicBezTo>
                  <a:cubicBezTo>
                    <a:pt x="628" y="165"/>
                    <a:pt x="1" y="667"/>
                    <a:pt x="1" y="1099"/>
                  </a:cubicBezTo>
                  <a:cubicBezTo>
                    <a:pt x="1" y="1588"/>
                    <a:pt x="391" y="1978"/>
                    <a:pt x="865" y="1978"/>
                  </a:cubicBezTo>
                  <a:cubicBezTo>
                    <a:pt x="874" y="1978"/>
                    <a:pt x="882" y="1979"/>
                    <a:pt x="891" y="1979"/>
                  </a:cubicBezTo>
                  <a:cubicBezTo>
                    <a:pt x="1381" y="1979"/>
                    <a:pt x="1758" y="1579"/>
                    <a:pt x="1758" y="1099"/>
                  </a:cubicBezTo>
                  <a:cubicBezTo>
                    <a:pt x="1758" y="653"/>
                    <a:pt x="1130" y="151"/>
                    <a:pt x="1005" y="53"/>
                  </a:cubicBezTo>
                  <a:cubicBezTo>
                    <a:pt x="963" y="18"/>
                    <a:pt x="914" y="1"/>
                    <a:pt x="8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24;p70">
              <a:extLst>
                <a:ext uri="{FF2B5EF4-FFF2-40B4-BE49-F238E27FC236}">
                  <a16:creationId xmlns:a16="http://schemas.microsoft.com/office/drawing/2014/main" id="{DC10F7CD-4174-4C6D-B1A1-DD403437E7EE}"/>
                </a:ext>
              </a:extLst>
            </p:cNvPr>
            <p:cNvSpPr/>
            <p:nvPr/>
          </p:nvSpPr>
          <p:spPr>
            <a:xfrm>
              <a:off x="1532350" y="1281125"/>
              <a:ext cx="99400" cy="55125"/>
            </a:xfrm>
            <a:custGeom>
              <a:avLst/>
              <a:gdLst/>
              <a:ahLst/>
              <a:cxnLst/>
              <a:rect l="l" t="t" r="r" b="b"/>
              <a:pathLst>
                <a:path w="3976" h="2205" extrusionOk="0">
                  <a:moveTo>
                    <a:pt x="1967" y="0"/>
                  </a:moveTo>
                  <a:cubicBezTo>
                    <a:pt x="893" y="0"/>
                    <a:pt x="1" y="893"/>
                    <a:pt x="1" y="1981"/>
                  </a:cubicBezTo>
                  <a:cubicBezTo>
                    <a:pt x="1" y="2093"/>
                    <a:pt x="112" y="2204"/>
                    <a:pt x="224" y="2204"/>
                  </a:cubicBezTo>
                  <a:cubicBezTo>
                    <a:pt x="349" y="2204"/>
                    <a:pt x="461" y="2093"/>
                    <a:pt x="461" y="1981"/>
                  </a:cubicBezTo>
                  <a:cubicBezTo>
                    <a:pt x="461" y="1116"/>
                    <a:pt x="1158" y="447"/>
                    <a:pt x="1995" y="447"/>
                  </a:cubicBezTo>
                  <a:cubicBezTo>
                    <a:pt x="2832" y="447"/>
                    <a:pt x="3530" y="1144"/>
                    <a:pt x="3530" y="1981"/>
                  </a:cubicBezTo>
                  <a:cubicBezTo>
                    <a:pt x="3530" y="2093"/>
                    <a:pt x="3627" y="2204"/>
                    <a:pt x="3753" y="2204"/>
                  </a:cubicBezTo>
                  <a:cubicBezTo>
                    <a:pt x="3878" y="2204"/>
                    <a:pt x="3976" y="2093"/>
                    <a:pt x="3976" y="1981"/>
                  </a:cubicBezTo>
                  <a:cubicBezTo>
                    <a:pt x="3948" y="893"/>
                    <a:pt x="3055" y="0"/>
                    <a:pt x="1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25;p70">
              <a:extLst>
                <a:ext uri="{FF2B5EF4-FFF2-40B4-BE49-F238E27FC236}">
                  <a16:creationId xmlns:a16="http://schemas.microsoft.com/office/drawing/2014/main" id="{D4969908-1C40-4AAB-8481-9EE07C0476A1}"/>
                </a:ext>
              </a:extLst>
            </p:cNvPr>
            <p:cNvSpPr/>
            <p:nvPr/>
          </p:nvSpPr>
          <p:spPr>
            <a:xfrm>
              <a:off x="1554325" y="1303450"/>
              <a:ext cx="55475" cy="33150"/>
            </a:xfrm>
            <a:custGeom>
              <a:avLst/>
              <a:gdLst/>
              <a:ahLst/>
              <a:cxnLst/>
              <a:rect l="l" t="t" r="r" b="b"/>
              <a:pathLst>
                <a:path w="2219" h="1326" extrusionOk="0">
                  <a:moveTo>
                    <a:pt x="1088" y="0"/>
                  </a:moveTo>
                  <a:cubicBezTo>
                    <a:pt x="489" y="0"/>
                    <a:pt x="0" y="488"/>
                    <a:pt x="0" y="1102"/>
                  </a:cubicBezTo>
                  <a:cubicBezTo>
                    <a:pt x="0" y="1227"/>
                    <a:pt x="98" y="1325"/>
                    <a:pt x="224" y="1325"/>
                  </a:cubicBezTo>
                  <a:cubicBezTo>
                    <a:pt x="349" y="1325"/>
                    <a:pt x="447" y="1227"/>
                    <a:pt x="447" y="1102"/>
                  </a:cubicBezTo>
                  <a:cubicBezTo>
                    <a:pt x="447" y="739"/>
                    <a:pt x="740" y="432"/>
                    <a:pt x="1116" y="432"/>
                  </a:cubicBezTo>
                  <a:cubicBezTo>
                    <a:pt x="1479" y="432"/>
                    <a:pt x="1772" y="739"/>
                    <a:pt x="1772" y="1102"/>
                  </a:cubicBezTo>
                  <a:cubicBezTo>
                    <a:pt x="1772" y="1227"/>
                    <a:pt x="1870" y="1325"/>
                    <a:pt x="1995" y="1325"/>
                  </a:cubicBezTo>
                  <a:cubicBezTo>
                    <a:pt x="2121" y="1325"/>
                    <a:pt x="2218" y="1227"/>
                    <a:pt x="2218" y="1102"/>
                  </a:cubicBezTo>
                  <a:cubicBezTo>
                    <a:pt x="2190" y="488"/>
                    <a:pt x="1688" y="0"/>
                    <a:pt x="10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672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2518-8B4E-4F35-8A1A-167580C75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09" y="299621"/>
            <a:ext cx="2400300" cy="748720"/>
          </a:xfrm>
        </p:spPr>
        <p:txBody>
          <a:bodyPr>
            <a:normAutofit fontScale="90000"/>
          </a:bodyPr>
          <a:lstStyle/>
          <a:p>
            <a:r>
              <a:rPr lang="en-US" dirty="0"/>
              <a:t>CAR SERVICE MANAGER</a:t>
            </a:r>
          </a:p>
        </p:txBody>
      </p:sp>
      <p:pic>
        <p:nvPicPr>
          <p:cNvPr id="6" name="Content Placeholder 5" descr="A picture containing toy, doll, drawing&#10;&#10;Description automatically generated">
            <a:extLst>
              <a:ext uri="{FF2B5EF4-FFF2-40B4-BE49-F238E27FC236}">
                <a16:creationId xmlns:a16="http://schemas.microsoft.com/office/drawing/2014/main" id="{D4F7175C-4D88-4DA0-BDF6-44420C9B1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" b="93271" l="3385" r="99385">
                        <a14:foregroundMark x1="44923" y1="20970" x2="44923" y2="20970"/>
                        <a14:foregroundMark x1="43692" y1="18310" x2="43692" y2="18310"/>
                        <a14:foregroundMark x1="47846" y1="25665" x2="47846" y2="25665"/>
                        <a14:foregroundMark x1="47846" y1="26448" x2="47846" y2="26448"/>
                        <a14:foregroundMark x1="46769" y1="2973" x2="46769" y2="2973"/>
                        <a14:foregroundMark x1="11538" y1="12207" x2="11538" y2="12207"/>
                        <a14:foregroundMark x1="15077" y1="12050" x2="15077" y2="12050"/>
                        <a14:foregroundMark x1="16923" y1="7512" x2="16923" y2="7512"/>
                        <a14:foregroundMark x1="17077" y1="7825" x2="17077" y2="7825"/>
                        <a14:foregroundMark x1="22000" y1="10955" x2="22000" y2="10955"/>
                        <a14:foregroundMark x1="10000" y1="35211" x2="10000" y2="35211"/>
                        <a14:foregroundMark x1="8769" y1="35837" x2="8769" y2="35837"/>
                        <a14:foregroundMark x1="3846" y1="35994" x2="3846" y2="35994"/>
                        <a14:foregroundMark x1="7692" y1="44601" x2="7692" y2="44601"/>
                        <a14:foregroundMark x1="7692" y1="41941" x2="7692" y2="41941"/>
                        <a14:foregroundMark x1="6923" y1="41002" x2="6923" y2="41002"/>
                        <a14:foregroundMark x1="4308" y1="41784" x2="4308" y2="41784"/>
                        <a14:foregroundMark x1="4154" y1="43036" x2="4154" y2="43036"/>
                        <a14:foregroundMark x1="4462" y1="44444" x2="4462" y2="44444"/>
                        <a14:foregroundMark x1="3385" y1="45853" x2="3385" y2="45853"/>
                        <a14:foregroundMark x1="40923" y1="21440" x2="40923" y2="21440"/>
                        <a14:foregroundMark x1="54154" y1="20814" x2="54154" y2="20814"/>
                        <a14:foregroundMark x1="7692" y1="44757" x2="7692" y2="44757"/>
                        <a14:foregroundMark x1="7538" y1="44444" x2="7538" y2="44444"/>
                        <a14:foregroundMark x1="7846" y1="43505" x2="7846" y2="43505"/>
                        <a14:foregroundMark x1="13231" y1="42097" x2="13231" y2="42097"/>
                        <a14:foregroundMark x1="16923" y1="20501" x2="16923" y2="20501"/>
                        <a14:foregroundMark x1="78000" y1="20501" x2="78000" y2="20501"/>
                        <a14:foregroundMark x1="82308" y1="42410" x2="82308" y2="42410"/>
                        <a14:foregroundMark x1="70308" y1="61189" x2="70308" y2="61189"/>
                        <a14:foregroundMark x1="46769" y1="5477" x2="46769" y2="5477"/>
                        <a14:foregroundMark x1="45077" y1="5790" x2="45077" y2="5790"/>
                        <a14:foregroundMark x1="53077" y1="7199" x2="52615" y2="7199"/>
                        <a14:foregroundMark x1="44000" y1="9390" x2="44000" y2="9390"/>
                        <a14:foregroundMark x1="49385" y1="7981" x2="49385" y2="7981"/>
                        <a14:foregroundMark x1="48308" y1="313" x2="48308" y2="313"/>
                        <a14:foregroundMark x1="46615" y1="782" x2="46615" y2="782"/>
                        <a14:foregroundMark x1="30154" y1="93271" x2="30154" y2="93271"/>
                        <a14:foregroundMark x1="70615" y1="93271" x2="70615" y2="93271"/>
                        <a14:foregroundMark x1="17231" y1="67762" x2="17231" y2="67762"/>
                        <a14:foregroundMark x1="16923" y1="65728" x2="16923" y2="65728"/>
                        <a14:foregroundMark x1="18769" y1="66197" x2="18769" y2="66197"/>
                        <a14:foregroundMark x1="18923" y1="67919" x2="18923" y2="67919"/>
                        <a14:foregroundMark x1="15231" y1="67449" x2="15231" y2="67449"/>
                        <a14:foregroundMark x1="16308" y1="66354" x2="16308" y2="66354"/>
                        <a14:foregroundMark x1="16769" y1="66510" x2="16769" y2="66510"/>
                        <a14:foregroundMark x1="17077" y1="66667" x2="17077" y2="66667"/>
                        <a14:foregroundMark x1="17385" y1="66823" x2="17385" y2="66823"/>
                        <a14:foregroundMark x1="18308" y1="67293" x2="18308" y2="67293"/>
                        <a14:foregroundMark x1="18615" y1="67449" x2="18615" y2="67449"/>
                        <a14:foregroundMark x1="18615" y1="67449" x2="18923" y2="68075"/>
                        <a14:foregroundMark x1="19077" y1="68388" x2="19077" y2="68388"/>
                        <a14:foregroundMark x1="19077" y1="68388" x2="19077" y2="68388"/>
                        <a14:foregroundMark x1="19692" y1="68388" x2="19692" y2="68388"/>
                        <a14:foregroundMark x1="18154" y1="61346" x2="18154" y2="61346"/>
                        <a14:foregroundMark x1="78154" y1="63850" x2="78154" y2="63850"/>
                        <a14:foregroundMark x1="77538" y1="61659" x2="77538" y2="61659"/>
                        <a14:foregroundMark x1="80154" y1="64319" x2="80154" y2="64319"/>
                        <a14:foregroundMark x1="74154" y1="64006" x2="74154" y2="64006"/>
                        <a14:foregroundMark x1="75231" y1="63693" x2="75231" y2="63693"/>
                        <a14:foregroundMark x1="75692" y1="63693" x2="75692" y2="63693"/>
                        <a14:foregroundMark x1="75231" y1="64319" x2="75231" y2="64319"/>
                        <a14:foregroundMark x1="76462" y1="64632" x2="76462" y2="64632"/>
                        <a14:foregroundMark x1="80308" y1="66667" x2="80308" y2="66667"/>
                        <a14:foregroundMark x1="73846" y1="66823" x2="73846" y2="66823"/>
                        <a14:foregroundMark x1="73846" y1="64632" x2="73846" y2="64632"/>
                        <a14:foregroundMark x1="80769" y1="64945" x2="80769" y2="64945"/>
                        <a14:foregroundMark x1="90154" y1="41628" x2="90154" y2="41628"/>
                        <a14:foregroundMark x1="92308" y1="40845" x2="92308" y2="40845"/>
                        <a14:foregroundMark x1="91077" y1="42410" x2="91077" y2="42410"/>
                        <a14:foregroundMark x1="93385" y1="42410" x2="93385" y2="42410"/>
                        <a14:foregroundMark x1="96000" y1="42567" x2="96000" y2="42567"/>
                        <a14:foregroundMark x1="99385" y1="40845" x2="99385" y2="40845"/>
                        <a14:foregroundMark x1="95385" y1="42567" x2="95385" y2="42567"/>
                        <a14:foregroundMark x1="94769" y1="40219" x2="94769" y2="40219"/>
                        <a14:foregroundMark x1="92462" y1="37089" x2="92462" y2="37089"/>
                        <a14:foregroundMark x1="88308" y1="36776" x2="88308" y2="36776"/>
                        <a14:foregroundMark x1="79077" y1="57277" x2="79077" y2="57277"/>
                        <a14:foregroundMark x1="77385" y1="57903" x2="77385" y2="57903"/>
                        <a14:foregroundMark x1="75692" y1="58216" x2="75692" y2="58216"/>
                        <a14:foregroundMark x1="75692" y1="58216" x2="75692" y2="58216"/>
                        <a14:foregroundMark x1="79231" y1="58059" x2="79231" y2="58059"/>
                        <a14:foregroundMark x1="81231" y1="58998" x2="81231" y2="58998"/>
                        <a14:foregroundMark x1="78769" y1="70892" x2="78769" y2="70892"/>
                        <a14:foregroundMark x1="77846" y1="68858" x2="77846" y2="68858"/>
                        <a14:foregroundMark x1="74615" y1="69327" x2="74615" y2="69327"/>
                        <a14:foregroundMark x1="74615" y1="69327" x2="74615" y2="69327"/>
                        <a14:foregroundMark x1="74615" y1="69327" x2="74615" y2="69327"/>
                        <a14:foregroundMark x1="74615" y1="69484" x2="75538" y2="69640"/>
                        <a14:foregroundMark x1="81538" y1="72144" x2="81538" y2="72144"/>
                        <a14:foregroundMark x1="82000" y1="71674" x2="82000" y2="71674"/>
                        <a14:foregroundMark x1="82769" y1="71987" x2="82769" y2="71987"/>
                        <a14:foregroundMark x1="80923" y1="10955" x2="80923" y2="10955"/>
                        <a14:foregroundMark x1="80154" y1="14397" x2="80154" y2="14397"/>
                        <a14:foregroundMark x1="11385" y1="67606" x2="11385" y2="67606"/>
                        <a14:foregroundMark x1="15692" y1="67293" x2="15692" y2="67293"/>
                        <a14:foregroundMark x1="24462" y1="61502" x2="24462" y2="61502"/>
                        <a14:foregroundMark x1="23231" y1="65571" x2="23231" y2="65571"/>
                        <a14:foregroundMark x1="9692" y1="48044" x2="9692" y2="48044"/>
                        <a14:foregroundMark x1="18923" y1="11424" x2="18923" y2="11424"/>
                        <a14:foregroundMark x1="12462" y1="5008" x2="12462" y2="5008"/>
                        <a14:foregroundMark x1="86308" y1="17214" x2="86308" y2="17214"/>
                        <a14:foregroundMark x1="83385" y1="13928" x2="83385" y2="13928"/>
                        <a14:foregroundMark x1="86769" y1="6260" x2="86769" y2="6260"/>
                        <a14:foregroundMark x1="86000" y1="7355" x2="86000" y2="7355"/>
                        <a14:foregroundMark x1="84462" y1="5477" x2="84462" y2="5477"/>
                        <a14:foregroundMark x1="80769" y1="6416" x2="80769" y2="6416"/>
                        <a14:foregroundMark x1="78769" y1="6103" x2="78769" y2="6103"/>
                        <a14:foregroundMark x1="77538" y1="7512" x2="77538" y2="7512"/>
                        <a14:foregroundMark x1="78462" y1="16588" x2="78462" y2="16588"/>
                        <a14:foregroundMark x1="81231" y1="17527" x2="81231" y2="17527"/>
                        <a14:foregroundMark x1="87077" y1="13302" x2="87077" y2="13302"/>
                        <a14:foregroundMark x1="51231" y1="34742" x2="51231" y2="34742"/>
                        <a14:foregroundMark x1="45846" y1="35681" x2="45846" y2="35681"/>
                        <a14:foregroundMark x1="46462" y1="34742" x2="46462" y2="34742"/>
                        <a14:foregroundMark x1="52308" y1="33020" x2="52308" y2="33020"/>
                        <a14:foregroundMark x1="13231" y1="17997" x2="13231" y2="17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6679"/>
            <a:ext cx="2910918" cy="2861657"/>
          </a:xfrm>
        </p:spPr>
      </p:pic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2E7C2149-43D0-4E54-9728-8A128D60BCC9}"/>
              </a:ext>
            </a:extLst>
          </p:cNvPr>
          <p:cNvSpPr txBox="1">
            <a:spLocks/>
          </p:cNvSpPr>
          <p:nvPr/>
        </p:nvSpPr>
        <p:spPr>
          <a:xfrm>
            <a:off x="3960214" y="673981"/>
            <a:ext cx="4869180" cy="39433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rlow" panose="020B0604020202020204" charset="0"/>
              </a:rPr>
              <a:t>Necessity to physically meet  workers and clarify to accept/reject leave</a:t>
            </a:r>
          </a:p>
          <a:p>
            <a:pPr marL="0" indent="0">
              <a:buNone/>
            </a:pPr>
            <a:endParaRPr lang="en-US" sz="1800" dirty="0">
              <a:latin typeface="Barlow" panose="020B0604020202020204" charset="0"/>
            </a:endParaRPr>
          </a:p>
          <a:p>
            <a:pPr marL="0" indent="0">
              <a:buNone/>
            </a:pPr>
            <a:r>
              <a:rPr lang="en-US" sz="1800" dirty="0">
                <a:latin typeface="Barlow" panose="020B0604020202020204" charset="0"/>
              </a:rPr>
              <a:t>No central database on the following data to take managerial decisions: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Employee leave taking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Online reservations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Reservation cancellations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Most type of reservation taken</a:t>
            </a:r>
          </a:p>
        </p:txBody>
      </p:sp>
      <p:grpSp>
        <p:nvGrpSpPr>
          <p:cNvPr id="7" name="Google Shape;11860;p87">
            <a:extLst>
              <a:ext uri="{FF2B5EF4-FFF2-40B4-BE49-F238E27FC236}">
                <a16:creationId xmlns:a16="http://schemas.microsoft.com/office/drawing/2014/main" id="{0A912168-01E2-4856-BC45-74C45CBF993C}"/>
              </a:ext>
            </a:extLst>
          </p:cNvPr>
          <p:cNvGrpSpPr/>
          <p:nvPr/>
        </p:nvGrpSpPr>
        <p:grpSpPr>
          <a:xfrm>
            <a:off x="3319671" y="1981363"/>
            <a:ext cx="423069" cy="420796"/>
            <a:chOff x="-5635200" y="2037975"/>
            <a:chExt cx="293025" cy="291450"/>
          </a:xfrm>
          <a:solidFill>
            <a:schemeClr val="tx1"/>
          </a:solidFill>
        </p:grpSpPr>
        <p:sp>
          <p:nvSpPr>
            <p:cNvPr id="8" name="Google Shape;11861;p87">
              <a:extLst>
                <a:ext uri="{FF2B5EF4-FFF2-40B4-BE49-F238E27FC236}">
                  <a16:creationId xmlns:a16="http://schemas.microsoft.com/office/drawing/2014/main" id="{B55EF1E8-E930-4555-BE5A-49FB295D0D10}"/>
                </a:ext>
              </a:extLst>
            </p:cNvPr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862;p87">
              <a:extLst>
                <a:ext uri="{FF2B5EF4-FFF2-40B4-BE49-F238E27FC236}">
                  <a16:creationId xmlns:a16="http://schemas.microsoft.com/office/drawing/2014/main" id="{3F1442F0-F800-4E24-A444-B90DCE33065D}"/>
                </a:ext>
              </a:extLst>
            </p:cNvPr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41;p83">
            <a:extLst>
              <a:ext uri="{FF2B5EF4-FFF2-40B4-BE49-F238E27FC236}">
                <a16:creationId xmlns:a16="http://schemas.microsoft.com/office/drawing/2014/main" id="{D297B18F-B759-4820-BCA7-F277DF8A5781}"/>
              </a:ext>
            </a:extLst>
          </p:cNvPr>
          <p:cNvGrpSpPr/>
          <p:nvPr/>
        </p:nvGrpSpPr>
        <p:grpSpPr>
          <a:xfrm>
            <a:off x="3265749" y="673981"/>
            <a:ext cx="476991" cy="474508"/>
            <a:chOff x="685475" y="2318350"/>
            <a:chExt cx="297750" cy="296200"/>
          </a:xfrm>
          <a:solidFill>
            <a:schemeClr val="tx1"/>
          </a:solidFill>
        </p:grpSpPr>
        <p:sp>
          <p:nvSpPr>
            <p:cNvPr id="11" name="Google Shape;10642;p83">
              <a:extLst>
                <a:ext uri="{FF2B5EF4-FFF2-40B4-BE49-F238E27FC236}">
                  <a16:creationId xmlns:a16="http://schemas.microsoft.com/office/drawing/2014/main" id="{F2F814CB-4A57-4C35-B52E-54BA0A3CC9FA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643;p83">
              <a:extLst>
                <a:ext uri="{FF2B5EF4-FFF2-40B4-BE49-F238E27FC236}">
                  <a16:creationId xmlns:a16="http://schemas.microsoft.com/office/drawing/2014/main" id="{89FDE659-33A6-42F2-AFDC-999348196F28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644;p83">
              <a:extLst>
                <a:ext uri="{FF2B5EF4-FFF2-40B4-BE49-F238E27FC236}">
                  <a16:creationId xmlns:a16="http://schemas.microsoft.com/office/drawing/2014/main" id="{04DF068A-B5F9-4067-91C8-99E01685E451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2736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 txBox="1">
            <a:spLocks noGrp="1"/>
          </p:cNvSpPr>
          <p:nvPr>
            <p:ph type="title"/>
          </p:nvPr>
        </p:nvSpPr>
        <p:spPr>
          <a:xfrm>
            <a:off x="5119725" y="2003825"/>
            <a:ext cx="3759956" cy="14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Requirement Analysis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31" name="Google Shape;431;p43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6831" y="-449340"/>
            <a:ext cx="4750666" cy="479148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159075" y="846644"/>
            <a:ext cx="1006800" cy="100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title" idx="2"/>
          </p:nvPr>
        </p:nvSpPr>
        <p:spPr>
          <a:xfrm>
            <a:off x="6277500" y="978505"/>
            <a:ext cx="743100" cy="7431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5119725" y="3439925"/>
            <a:ext cx="30855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p43"/>
          <p:cNvSpPr/>
          <p:nvPr/>
        </p:nvSpPr>
        <p:spPr>
          <a:xfrm rot="-5400000" flipH="1">
            <a:off x="1690800" y="2264378"/>
            <a:ext cx="5164037" cy="601132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3"/>
          <p:cNvSpPr/>
          <p:nvPr/>
        </p:nvSpPr>
        <p:spPr>
          <a:xfrm>
            <a:off x="-55399" y="3495671"/>
            <a:ext cx="4750667" cy="1692943"/>
          </a:xfrm>
          <a:custGeom>
            <a:avLst/>
            <a:gdLst/>
            <a:ahLst/>
            <a:cxnLst/>
            <a:rect l="l" t="t" r="r" b="b"/>
            <a:pathLst>
              <a:path w="21635" h="7710" extrusionOk="0">
                <a:moveTo>
                  <a:pt x="8230" y="0"/>
                </a:moveTo>
                <a:cubicBezTo>
                  <a:pt x="7155" y="0"/>
                  <a:pt x="6036" y="381"/>
                  <a:pt x="5092" y="930"/>
                </a:cubicBezTo>
                <a:cubicBezTo>
                  <a:pt x="2567" y="2381"/>
                  <a:pt x="698" y="4891"/>
                  <a:pt x="1" y="7709"/>
                </a:cubicBezTo>
                <a:lnTo>
                  <a:pt x="21635" y="7709"/>
                </a:lnTo>
                <a:cubicBezTo>
                  <a:pt x="21635" y="7444"/>
                  <a:pt x="21621" y="7165"/>
                  <a:pt x="21537" y="6900"/>
                </a:cubicBezTo>
                <a:cubicBezTo>
                  <a:pt x="21133" y="5505"/>
                  <a:pt x="19473" y="4947"/>
                  <a:pt x="18050" y="4891"/>
                </a:cubicBezTo>
                <a:cubicBezTo>
                  <a:pt x="16613" y="4822"/>
                  <a:pt x="15079" y="5031"/>
                  <a:pt x="13824" y="4320"/>
                </a:cubicBezTo>
                <a:cubicBezTo>
                  <a:pt x="12275" y="3427"/>
                  <a:pt x="11662" y="1418"/>
                  <a:pt x="10141" y="498"/>
                </a:cubicBezTo>
                <a:cubicBezTo>
                  <a:pt x="9557" y="149"/>
                  <a:pt x="8902" y="0"/>
                  <a:pt x="8230" y="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3"/>
          <p:cNvSpPr/>
          <p:nvPr/>
        </p:nvSpPr>
        <p:spPr>
          <a:xfrm flipH="1">
            <a:off x="3972250" y="0"/>
            <a:ext cx="2468114" cy="742050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43"/>
          <p:cNvGrpSpPr/>
          <p:nvPr/>
        </p:nvGrpSpPr>
        <p:grpSpPr>
          <a:xfrm rot="10800000">
            <a:off x="4173033" y="4124417"/>
            <a:ext cx="4978883" cy="1032224"/>
            <a:chOff x="1367050" y="3059225"/>
            <a:chExt cx="1407100" cy="848450"/>
          </a:xfrm>
        </p:grpSpPr>
        <p:sp>
          <p:nvSpPr>
            <p:cNvPr id="439" name="Google Shape;439;p43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53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750F4D-E9FC-405C-8ADC-021F095F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F245A07-463B-4391-86E8-71675428B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EB725C-50F1-43D8-8AC7-6C79C9C12F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852" r="4482" b="10183"/>
          <a:stretch/>
        </p:blipFill>
        <p:spPr>
          <a:xfrm>
            <a:off x="0" y="918512"/>
            <a:ext cx="9015413" cy="3759783"/>
          </a:xfrm>
        </p:spPr>
      </p:pic>
    </p:spTree>
    <p:extLst>
      <p:ext uri="{BB962C8B-B14F-4D97-AF65-F5344CB8AC3E}">
        <p14:creationId xmlns:p14="http://schemas.microsoft.com/office/powerpoint/2010/main" val="309990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0B54-AC75-4D41-9B4E-20EA02C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22" y="445286"/>
            <a:ext cx="7717800" cy="572700"/>
          </a:xfrm>
        </p:spPr>
        <p:txBody>
          <a:bodyPr/>
          <a:lstStyle/>
          <a:p>
            <a:pPr algn="ctr"/>
            <a:r>
              <a:rPr lang="en-US" dirty="0"/>
              <a:t>User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032AC-5D3D-4CC9-87D6-281D5E157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0351" y="3544976"/>
            <a:ext cx="1805553" cy="37823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Manager </a:t>
            </a:r>
          </a:p>
          <a:p>
            <a:r>
              <a:rPr lang="en-US" dirty="0">
                <a:solidFill>
                  <a:schemeClr val="accent4"/>
                </a:solidFill>
              </a:rPr>
              <a:t>(Admin)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C5654ECF-1396-4E88-A4C0-65E332BDF0A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60516" y="3528983"/>
            <a:ext cx="2808664" cy="365329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Vehicle service customers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E58156C-F178-445A-ABD2-CDD7B494047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531942" y="3597927"/>
            <a:ext cx="1204591" cy="3114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Employees</a:t>
            </a:r>
          </a:p>
        </p:txBody>
      </p:sp>
      <p:grpSp>
        <p:nvGrpSpPr>
          <p:cNvPr id="26" name="Google Shape;13312;p64">
            <a:extLst>
              <a:ext uri="{FF2B5EF4-FFF2-40B4-BE49-F238E27FC236}">
                <a16:creationId xmlns:a16="http://schemas.microsoft.com/office/drawing/2014/main" id="{5B108B2F-55D7-436C-ABA1-0BC35A2A3A82}"/>
              </a:ext>
            </a:extLst>
          </p:cNvPr>
          <p:cNvGrpSpPr/>
          <p:nvPr/>
        </p:nvGrpSpPr>
        <p:grpSpPr>
          <a:xfrm>
            <a:off x="3528705" y="2131097"/>
            <a:ext cx="1304665" cy="1222100"/>
            <a:chOff x="2753373" y="2902523"/>
            <a:chExt cx="347552" cy="325557"/>
          </a:xfrm>
          <a:solidFill>
            <a:schemeClr val="tx1"/>
          </a:solidFill>
        </p:grpSpPr>
        <p:sp>
          <p:nvSpPr>
            <p:cNvPr id="27" name="Google Shape;13313;p64">
              <a:extLst>
                <a:ext uri="{FF2B5EF4-FFF2-40B4-BE49-F238E27FC236}">
                  <a16:creationId xmlns:a16="http://schemas.microsoft.com/office/drawing/2014/main" id="{A1B6A597-C223-4A06-BCF2-4563C397400D}"/>
                </a:ext>
              </a:extLst>
            </p:cNvPr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314;p64">
              <a:extLst>
                <a:ext uri="{FF2B5EF4-FFF2-40B4-BE49-F238E27FC236}">
                  <a16:creationId xmlns:a16="http://schemas.microsoft.com/office/drawing/2014/main" id="{354C02A3-21BC-4982-B25B-9115DD198515}"/>
                </a:ext>
              </a:extLst>
            </p:cNvPr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15;p64">
              <a:extLst>
                <a:ext uri="{FF2B5EF4-FFF2-40B4-BE49-F238E27FC236}">
                  <a16:creationId xmlns:a16="http://schemas.microsoft.com/office/drawing/2014/main" id="{B4FB7A7E-8D28-4918-8EE6-A76554F65F7F}"/>
                </a:ext>
              </a:extLst>
            </p:cNvPr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16;p64">
              <a:extLst>
                <a:ext uri="{FF2B5EF4-FFF2-40B4-BE49-F238E27FC236}">
                  <a16:creationId xmlns:a16="http://schemas.microsoft.com/office/drawing/2014/main" id="{10A30200-9F4C-4F16-9B4A-91F7C0E9CF57}"/>
                </a:ext>
              </a:extLst>
            </p:cNvPr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317;p64">
              <a:extLst>
                <a:ext uri="{FF2B5EF4-FFF2-40B4-BE49-F238E27FC236}">
                  <a16:creationId xmlns:a16="http://schemas.microsoft.com/office/drawing/2014/main" id="{DF177B80-6285-4E06-96DA-3AF52590A530}"/>
                </a:ext>
              </a:extLst>
            </p:cNvPr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18;p64">
              <a:extLst>
                <a:ext uri="{FF2B5EF4-FFF2-40B4-BE49-F238E27FC236}">
                  <a16:creationId xmlns:a16="http://schemas.microsoft.com/office/drawing/2014/main" id="{5966293F-D060-4101-88D6-3FC8F8325ECE}"/>
                </a:ext>
              </a:extLst>
            </p:cNvPr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504;p70">
            <a:extLst>
              <a:ext uri="{FF2B5EF4-FFF2-40B4-BE49-F238E27FC236}">
                <a16:creationId xmlns:a16="http://schemas.microsoft.com/office/drawing/2014/main" id="{B5DF4E07-02AB-41BA-95C1-DAC7E2087042}"/>
              </a:ext>
            </a:extLst>
          </p:cNvPr>
          <p:cNvGrpSpPr/>
          <p:nvPr/>
        </p:nvGrpSpPr>
        <p:grpSpPr>
          <a:xfrm>
            <a:off x="7692536" y="2193468"/>
            <a:ext cx="1071731" cy="1105106"/>
            <a:chOff x="1457025" y="1003200"/>
            <a:chExt cx="324325" cy="334425"/>
          </a:xfrm>
        </p:grpSpPr>
        <p:sp>
          <p:nvSpPr>
            <p:cNvPr id="34" name="Google Shape;1505;p70">
              <a:extLst>
                <a:ext uri="{FF2B5EF4-FFF2-40B4-BE49-F238E27FC236}">
                  <a16:creationId xmlns:a16="http://schemas.microsoft.com/office/drawing/2014/main" id="{250B2BED-86B4-43D8-ACA7-61CDC38F2341}"/>
                </a:ext>
              </a:extLst>
            </p:cNvPr>
            <p:cNvSpPr/>
            <p:nvPr/>
          </p:nvSpPr>
          <p:spPr>
            <a:xfrm>
              <a:off x="1457025" y="1003200"/>
              <a:ext cx="324325" cy="334425"/>
            </a:xfrm>
            <a:custGeom>
              <a:avLst/>
              <a:gdLst/>
              <a:ahLst/>
              <a:cxnLst/>
              <a:rect l="l" t="t" r="r" b="b"/>
              <a:pathLst>
                <a:path w="12973" h="13377" extrusionOk="0">
                  <a:moveTo>
                    <a:pt x="4966" y="586"/>
                  </a:moveTo>
                  <a:cubicBezTo>
                    <a:pt x="6654" y="586"/>
                    <a:pt x="8035" y="1967"/>
                    <a:pt x="8035" y="3655"/>
                  </a:cubicBezTo>
                  <a:lnTo>
                    <a:pt x="8035" y="3906"/>
                  </a:lnTo>
                  <a:cubicBezTo>
                    <a:pt x="7435" y="3683"/>
                    <a:pt x="6459" y="3432"/>
                    <a:pt x="4966" y="3432"/>
                  </a:cubicBezTo>
                  <a:cubicBezTo>
                    <a:pt x="3474" y="3432"/>
                    <a:pt x="2484" y="3655"/>
                    <a:pt x="1898" y="3906"/>
                  </a:cubicBezTo>
                  <a:lnTo>
                    <a:pt x="1898" y="3655"/>
                  </a:lnTo>
                  <a:cubicBezTo>
                    <a:pt x="1898" y="1967"/>
                    <a:pt x="3279" y="586"/>
                    <a:pt x="4966" y="586"/>
                  </a:cubicBezTo>
                  <a:close/>
                  <a:moveTo>
                    <a:pt x="4966" y="3892"/>
                  </a:moveTo>
                  <a:cubicBezTo>
                    <a:pt x="6445" y="3892"/>
                    <a:pt x="7352" y="4115"/>
                    <a:pt x="7896" y="4324"/>
                  </a:cubicBezTo>
                  <a:lnTo>
                    <a:pt x="2051" y="4324"/>
                  </a:lnTo>
                  <a:cubicBezTo>
                    <a:pt x="2595" y="4115"/>
                    <a:pt x="3502" y="3892"/>
                    <a:pt x="4966" y="3892"/>
                  </a:cubicBezTo>
                  <a:close/>
                  <a:moveTo>
                    <a:pt x="8049" y="4757"/>
                  </a:moveTo>
                  <a:lnTo>
                    <a:pt x="8049" y="5426"/>
                  </a:lnTo>
                  <a:cubicBezTo>
                    <a:pt x="8049" y="7114"/>
                    <a:pt x="6682" y="8495"/>
                    <a:pt x="4980" y="8495"/>
                  </a:cubicBezTo>
                  <a:cubicBezTo>
                    <a:pt x="3293" y="8495"/>
                    <a:pt x="1898" y="7114"/>
                    <a:pt x="1898" y="5426"/>
                  </a:cubicBezTo>
                  <a:lnTo>
                    <a:pt x="1898" y="4757"/>
                  </a:lnTo>
                  <a:close/>
                  <a:moveTo>
                    <a:pt x="6306" y="8676"/>
                  </a:moveTo>
                  <a:lnTo>
                    <a:pt x="6306" y="9583"/>
                  </a:lnTo>
                  <a:cubicBezTo>
                    <a:pt x="6292" y="9904"/>
                    <a:pt x="5748" y="10252"/>
                    <a:pt x="4980" y="10252"/>
                  </a:cubicBezTo>
                  <a:cubicBezTo>
                    <a:pt x="4199" y="10252"/>
                    <a:pt x="3655" y="9904"/>
                    <a:pt x="3655" y="9583"/>
                  </a:cubicBezTo>
                  <a:lnTo>
                    <a:pt x="3655" y="8676"/>
                  </a:lnTo>
                  <a:cubicBezTo>
                    <a:pt x="4060" y="8844"/>
                    <a:pt x="4520" y="8941"/>
                    <a:pt x="4980" y="8941"/>
                  </a:cubicBezTo>
                  <a:cubicBezTo>
                    <a:pt x="5455" y="8941"/>
                    <a:pt x="5887" y="8858"/>
                    <a:pt x="6306" y="8676"/>
                  </a:cubicBezTo>
                  <a:close/>
                  <a:moveTo>
                    <a:pt x="12220" y="7184"/>
                  </a:moveTo>
                  <a:cubicBezTo>
                    <a:pt x="12345" y="7184"/>
                    <a:pt x="12443" y="7281"/>
                    <a:pt x="12443" y="7407"/>
                  </a:cubicBezTo>
                  <a:lnTo>
                    <a:pt x="12443" y="8286"/>
                  </a:lnTo>
                  <a:lnTo>
                    <a:pt x="12443" y="11787"/>
                  </a:lnTo>
                  <a:cubicBezTo>
                    <a:pt x="12443" y="11912"/>
                    <a:pt x="12345" y="12010"/>
                    <a:pt x="12220" y="12010"/>
                  </a:cubicBezTo>
                  <a:lnTo>
                    <a:pt x="9151" y="12010"/>
                  </a:lnTo>
                  <a:cubicBezTo>
                    <a:pt x="9025" y="12010"/>
                    <a:pt x="8928" y="11912"/>
                    <a:pt x="8928" y="11787"/>
                  </a:cubicBezTo>
                  <a:lnTo>
                    <a:pt x="8928" y="8286"/>
                  </a:lnTo>
                  <a:lnTo>
                    <a:pt x="8928" y="7407"/>
                  </a:lnTo>
                  <a:cubicBezTo>
                    <a:pt x="8928" y="7281"/>
                    <a:pt x="9025" y="7184"/>
                    <a:pt x="9151" y="7184"/>
                  </a:cubicBezTo>
                  <a:close/>
                  <a:moveTo>
                    <a:pt x="12443" y="12401"/>
                  </a:moveTo>
                  <a:lnTo>
                    <a:pt x="12443" y="12652"/>
                  </a:lnTo>
                  <a:cubicBezTo>
                    <a:pt x="12443" y="12791"/>
                    <a:pt x="12345" y="12889"/>
                    <a:pt x="12220" y="12889"/>
                  </a:cubicBezTo>
                  <a:lnTo>
                    <a:pt x="9151" y="12889"/>
                  </a:lnTo>
                  <a:cubicBezTo>
                    <a:pt x="9025" y="12889"/>
                    <a:pt x="8928" y="12777"/>
                    <a:pt x="8928" y="12652"/>
                  </a:cubicBezTo>
                  <a:lnTo>
                    <a:pt x="8928" y="12401"/>
                  </a:lnTo>
                  <a:cubicBezTo>
                    <a:pt x="8998" y="12415"/>
                    <a:pt x="9067" y="12428"/>
                    <a:pt x="9151" y="12428"/>
                  </a:cubicBezTo>
                  <a:lnTo>
                    <a:pt x="12220" y="12428"/>
                  </a:lnTo>
                  <a:cubicBezTo>
                    <a:pt x="12289" y="12428"/>
                    <a:pt x="12373" y="12415"/>
                    <a:pt x="12443" y="12401"/>
                  </a:cubicBezTo>
                  <a:close/>
                  <a:moveTo>
                    <a:pt x="4994" y="0"/>
                  </a:moveTo>
                  <a:cubicBezTo>
                    <a:pt x="4883" y="0"/>
                    <a:pt x="4771" y="98"/>
                    <a:pt x="4771" y="223"/>
                  </a:cubicBezTo>
                  <a:cubicBezTo>
                    <a:pt x="2944" y="349"/>
                    <a:pt x="1479" y="1869"/>
                    <a:pt x="1479" y="3725"/>
                  </a:cubicBezTo>
                  <a:lnTo>
                    <a:pt x="1479" y="4185"/>
                  </a:lnTo>
                  <a:cubicBezTo>
                    <a:pt x="1256" y="4310"/>
                    <a:pt x="1131" y="4408"/>
                    <a:pt x="1117" y="4450"/>
                  </a:cubicBezTo>
                  <a:cubicBezTo>
                    <a:pt x="1117" y="4450"/>
                    <a:pt x="1117" y="4464"/>
                    <a:pt x="1089" y="4464"/>
                  </a:cubicBezTo>
                  <a:cubicBezTo>
                    <a:pt x="1089" y="4464"/>
                    <a:pt x="1089" y="4478"/>
                    <a:pt x="1075" y="4478"/>
                  </a:cubicBezTo>
                  <a:lnTo>
                    <a:pt x="1075" y="4492"/>
                  </a:lnTo>
                  <a:lnTo>
                    <a:pt x="1075" y="4520"/>
                  </a:lnTo>
                  <a:lnTo>
                    <a:pt x="1075" y="4534"/>
                  </a:lnTo>
                  <a:lnTo>
                    <a:pt x="1075" y="4548"/>
                  </a:lnTo>
                  <a:lnTo>
                    <a:pt x="1075" y="4589"/>
                  </a:lnTo>
                  <a:cubicBezTo>
                    <a:pt x="1075" y="4701"/>
                    <a:pt x="1186" y="4813"/>
                    <a:pt x="1298" y="4813"/>
                  </a:cubicBezTo>
                  <a:lnTo>
                    <a:pt x="1535" y="4813"/>
                  </a:lnTo>
                  <a:lnTo>
                    <a:pt x="1535" y="5468"/>
                  </a:lnTo>
                  <a:cubicBezTo>
                    <a:pt x="1535" y="6765"/>
                    <a:pt x="2246" y="7909"/>
                    <a:pt x="3293" y="8509"/>
                  </a:cubicBezTo>
                  <a:lnTo>
                    <a:pt x="3293" y="9416"/>
                  </a:lnTo>
                  <a:lnTo>
                    <a:pt x="1967" y="9416"/>
                  </a:lnTo>
                  <a:cubicBezTo>
                    <a:pt x="866" y="9416"/>
                    <a:pt x="1" y="10308"/>
                    <a:pt x="1" y="11382"/>
                  </a:cubicBezTo>
                  <a:lnTo>
                    <a:pt x="1" y="13140"/>
                  </a:lnTo>
                  <a:cubicBezTo>
                    <a:pt x="1" y="13265"/>
                    <a:pt x="98" y="13377"/>
                    <a:pt x="224" y="13377"/>
                  </a:cubicBezTo>
                  <a:cubicBezTo>
                    <a:pt x="349" y="13377"/>
                    <a:pt x="447" y="13265"/>
                    <a:pt x="447" y="13140"/>
                  </a:cubicBezTo>
                  <a:lnTo>
                    <a:pt x="447" y="11382"/>
                  </a:lnTo>
                  <a:cubicBezTo>
                    <a:pt x="447" y="10531"/>
                    <a:pt x="1145" y="9848"/>
                    <a:pt x="1981" y="9848"/>
                  </a:cubicBezTo>
                  <a:lnTo>
                    <a:pt x="3321" y="9848"/>
                  </a:lnTo>
                  <a:cubicBezTo>
                    <a:pt x="3488" y="10350"/>
                    <a:pt x="4185" y="10727"/>
                    <a:pt x="5050" y="10727"/>
                  </a:cubicBezTo>
                  <a:cubicBezTo>
                    <a:pt x="5929" y="10727"/>
                    <a:pt x="6626" y="10350"/>
                    <a:pt x="6780" y="9848"/>
                  </a:cubicBezTo>
                  <a:lnTo>
                    <a:pt x="8133" y="9848"/>
                  </a:lnTo>
                  <a:cubicBezTo>
                    <a:pt x="8300" y="9848"/>
                    <a:pt x="8440" y="9862"/>
                    <a:pt x="8579" y="9918"/>
                  </a:cubicBezTo>
                  <a:lnTo>
                    <a:pt x="8579" y="11843"/>
                  </a:lnTo>
                  <a:lnTo>
                    <a:pt x="8579" y="12707"/>
                  </a:lnTo>
                  <a:cubicBezTo>
                    <a:pt x="8579" y="13070"/>
                    <a:pt x="8872" y="13377"/>
                    <a:pt x="9235" y="13377"/>
                  </a:cubicBezTo>
                  <a:lnTo>
                    <a:pt x="12303" y="13377"/>
                  </a:lnTo>
                  <a:cubicBezTo>
                    <a:pt x="12666" y="13377"/>
                    <a:pt x="12973" y="13070"/>
                    <a:pt x="12973" y="12707"/>
                  </a:cubicBezTo>
                  <a:lnTo>
                    <a:pt x="12973" y="11843"/>
                  </a:lnTo>
                  <a:lnTo>
                    <a:pt x="12973" y="8286"/>
                  </a:lnTo>
                  <a:lnTo>
                    <a:pt x="12973" y="7407"/>
                  </a:lnTo>
                  <a:cubicBezTo>
                    <a:pt x="12889" y="7044"/>
                    <a:pt x="12582" y="6751"/>
                    <a:pt x="12220" y="6751"/>
                  </a:cubicBezTo>
                  <a:lnTo>
                    <a:pt x="9151" y="6751"/>
                  </a:lnTo>
                  <a:cubicBezTo>
                    <a:pt x="8788" y="6751"/>
                    <a:pt x="8495" y="7044"/>
                    <a:pt x="8495" y="7407"/>
                  </a:cubicBezTo>
                  <a:lnTo>
                    <a:pt x="8495" y="8286"/>
                  </a:lnTo>
                  <a:lnTo>
                    <a:pt x="8495" y="9430"/>
                  </a:lnTo>
                  <a:cubicBezTo>
                    <a:pt x="8356" y="9402"/>
                    <a:pt x="8189" y="9374"/>
                    <a:pt x="8049" y="9374"/>
                  </a:cubicBezTo>
                  <a:lnTo>
                    <a:pt x="6724" y="9374"/>
                  </a:lnTo>
                  <a:lnTo>
                    <a:pt x="6724" y="8467"/>
                  </a:lnTo>
                  <a:cubicBezTo>
                    <a:pt x="7770" y="7867"/>
                    <a:pt x="8495" y="6723"/>
                    <a:pt x="8495" y="5440"/>
                  </a:cubicBezTo>
                  <a:lnTo>
                    <a:pt x="8495" y="4771"/>
                  </a:lnTo>
                  <a:lnTo>
                    <a:pt x="8872" y="4771"/>
                  </a:lnTo>
                  <a:lnTo>
                    <a:pt x="8886" y="4757"/>
                  </a:lnTo>
                  <a:lnTo>
                    <a:pt x="8900" y="4743"/>
                  </a:lnTo>
                  <a:lnTo>
                    <a:pt x="8928" y="4729"/>
                  </a:lnTo>
                  <a:lnTo>
                    <a:pt x="8928" y="4701"/>
                  </a:lnTo>
                  <a:lnTo>
                    <a:pt x="8928" y="4687"/>
                  </a:lnTo>
                  <a:lnTo>
                    <a:pt x="8928" y="4673"/>
                  </a:lnTo>
                  <a:lnTo>
                    <a:pt x="8928" y="4659"/>
                  </a:lnTo>
                  <a:lnTo>
                    <a:pt x="8928" y="4631"/>
                  </a:lnTo>
                  <a:lnTo>
                    <a:pt x="8928" y="4617"/>
                  </a:lnTo>
                  <a:lnTo>
                    <a:pt x="8928" y="4603"/>
                  </a:lnTo>
                  <a:lnTo>
                    <a:pt x="8928" y="4589"/>
                  </a:lnTo>
                  <a:lnTo>
                    <a:pt x="8928" y="4561"/>
                  </a:lnTo>
                  <a:lnTo>
                    <a:pt x="8928" y="4548"/>
                  </a:lnTo>
                  <a:lnTo>
                    <a:pt x="8928" y="4534"/>
                  </a:lnTo>
                  <a:lnTo>
                    <a:pt x="8928" y="4520"/>
                  </a:lnTo>
                  <a:lnTo>
                    <a:pt x="8928" y="4492"/>
                  </a:lnTo>
                  <a:lnTo>
                    <a:pt x="8928" y="4478"/>
                  </a:lnTo>
                  <a:cubicBezTo>
                    <a:pt x="8928" y="4478"/>
                    <a:pt x="8928" y="4464"/>
                    <a:pt x="8900" y="4464"/>
                  </a:cubicBezTo>
                  <a:cubicBezTo>
                    <a:pt x="8900" y="4464"/>
                    <a:pt x="8900" y="4450"/>
                    <a:pt x="8886" y="4450"/>
                  </a:cubicBezTo>
                  <a:cubicBezTo>
                    <a:pt x="8858" y="4408"/>
                    <a:pt x="8747" y="4310"/>
                    <a:pt x="8523" y="4185"/>
                  </a:cubicBezTo>
                  <a:lnTo>
                    <a:pt x="8523" y="3725"/>
                  </a:lnTo>
                  <a:cubicBezTo>
                    <a:pt x="8523" y="1869"/>
                    <a:pt x="7059" y="335"/>
                    <a:pt x="5231" y="223"/>
                  </a:cubicBezTo>
                  <a:cubicBezTo>
                    <a:pt x="5231" y="98"/>
                    <a:pt x="5120" y="0"/>
                    <a:pt x="49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06;p70">
              <a:extLst>
                <a:ext uri="{FF2B5EF4-FFF2-40B4-BE49-F238E27FC236}">
                  <a16:creationId xmlns:a16="http://schemas.microsoft.com/office/drawing/2014/main" id="{554ADCF4-9A54-4FD8-8E0E-E35E408E6C60}"/>
                </a:ext>
              </a:extLst>
            </p:cNvPr>
            <p:cNvSpPr/>
            <p:nvPr/>
          </p:nvSpPr>
          <p:spPr>
            <a:xfrm>
              <a:off x="1685800" y="1270300"/>
              <a:ext cx="11525" cy="11550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3" y="1"/>
                  </a:moveTo>
                  <a:cubicBezTo>
                    <a:pt x="112" y="1"/>
                    <a:pt x="0" y="99"/>
                    <a:pt x="0" y="224"/>
                  </a:cubicBezTo>
                  <a:cubicBezTo>
                    <a:pt x="0" y="350"/>
                    <a:pt x="112" y="461"/>
                    <a:pt x="223" y="461"/>
                  </a:cubicBezTo>
                  <a:cubicBezTo>
                    <a:pt x="349" y="461"/>
                    <a:pt x="460" y="350"/>
                    <a:pt x="460" y="224"/>
                  </a:cubicBezTo>
                  <a:cubicBezTo>
                    <a:pt x="460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07;p70">
              <a:extLst>
                <a:ext uri="{FF2B5EF4-FFF2-40B4-BE49-F238E27FC236}">
                  <a16:creationId xmlns:a16="http://schemas.microsoft.com/office/drawing/2014/main" id="{AC352619-1CCB-452D-A375-769FEE2D7AE1}"/>
                </a:ext>
              </a:extLst>
            </p:cNvPr>
            <p:cNvSpPr/>
            <p:nvPr/>
          </p:nvSpPr>
          <p:spPr>
            <a:xfrm>
              <a:off x="1702525" y="12863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1"/>
                  </a:moveTo>
                  <a:cubicBezTo>
                    <a:pt x="98" y="1"/>
                    <a:pt x="1" y="112"/>
                    <a:pt x="1" y="238"/>
                  </a:cubicBezTo>
                  <a:cubicBezTo>
                    <a:pt x="1" y="349"/>
                    <a:pt x="98" y="461"/>
                    <a:pt x="224" y="461"/>
                  </a:cubicBezTo>
                  <a:cubicBezTo>
                    <a:pt x="349" y="461"/>
                    <a:pt x="447" y="349"/>
                    <a:pt x="447" y="238"/>
                  </a:cubicBezTo>
                  <a:cubicBezTo>
                    <a:pt x="447" y="112"/>
                    <a:pt x="349" y="1"/>
                    <a:pt x="2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08;p70">
              <a:extLst>
                <a:ext uri="{FF2B5EF4-FFF2-40B4-BE49-F238E27FC236}">
                  <a16:creationId xmlns:a16="http://schemas.microsoft.com/office/drawing/2014/main" id="{9A30E804-CCD9-4FFF-AF87-94D367245D1F}"/>
                </a:ext>
              </a:extLst>
            </p:cNvPr>
            <p:cNvSpPr/>
            <p:nvPr/>
          </p:nvSpPr>
          <p:spPr>
            <a:xfrm>
              <a:off x="1685800" y="1237175"/>
              <a:ext cx="11525" cy="11550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3" y="1"/>
                  </a:moveTo>
                  <a:cubicBezTo>
                    <a:pt x="112" y="1"/>
                    <a:pt x="0" y="112"/>
                    <a:pt x="0" y="224"/>
                  </a:cubicBezTo>
                  <a:cubicBezTo>
                    <a:pt x="0" y="349"/>
                    <a:pt x="112" y="461"/>
                    <a:pt x="223" y="461"/>
                  </a:cubicBezTo>
                  <a:cubicBezTo>
                    <a:pt x="349" y="461"/>
                    <a:pt x="460" y="349"/>
                    <a:pt x="460" y="224"/>
                  </a:cubicBezTo>
                  <a:cubicBezTo>
                    <a:pt x="460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9;p70">
              <a:extLst>
                <a:ext uri="{FF2B5EF4-FFF2-40B4-BE49-F238E27FC236}">
                  <a16:creationId xmlns:a16="http://schemas.microsoft.com/office/drawing/2014/main" id="{ED3B3302-E736-4C6D-9DC8-11D459EA2DE9}"/>
                </a:ext>
              </a:extLst>
            </p:cNvPr>
            <p:cNvSpPr/>
            <p:nvPr/>
          </p:nvSpPr>
          <p:spPr>
            <a:xfrm>
              <a:off x="1702525" y="1253575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0"/>
                  </a:moveTo>
                  <a:cubicBezTo>
                    <a:pt x="98" y="0"/>
                    <a:pt x="1" y="112"/>
                    <a:pt x="1" y="237"/>
                  </a:cubicBezTo>
                  <a:cubicBezTo>
                    <a:pt x="1" y="363"/>
                    <a:pt x="98" y="461"/>
                    <a:pt x="224" y="461"/>
                  </a:cubicBezTo>
                  <a:cubicBezTo>
                    <a:pt x="349" y="461"/>
                    <a:pt x="447" y="363"/>
                    <a:pt x="447" y="237"/>
                  </a:cubicBezTo>
                  <a:cubicBezTo>
                    <a:pt x="447" y="112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10;p70">
              <a:extLst>
                <a:ext uri="{FF2B5EF4-FFF2-40B4-BE49-F238E27FC236}">
                  <a16:creationId xmlns:a16="http://schemas.microsoft.com/office/drawing/2014/main" id="{BA77F6E9-A923-4665-9908-18F0DC429EBB}"/>
                </a:ext>
              </a:extLst>
            </p:cNvPr>
            <p:cNvSpPr/>
            <p:nvPr/>
          </p:nvSpPr>
          <p:spPr>
            <a:xfrm>
              <a:off x="1718575" y="1270300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99"/>
                    <a:pt x="0" y="224"/>
                  </a:cubicBezTo>
                  <a:cubicBezTo>
                    <a:pt x="14" y="350"/>
                    <a:pt x="98" y="461"/>
                    <a:pt x="223" y="461"/>
                  </a:cubicBezTo>
                  <a:cubicBezTo>
                    <a:pt x="349" y="461"/>
                    <a:pt x="447" y="350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11;p70">
              <a:extLst>
                <a:ext uri="{FF2B5EF4-FFF2-40B4-BE49-F238E27FC236}">
                  <a16:creationId xmlns:a16="http://schemas.microsoft.com/office/drawing/2014/main" id="{3D6C31DE-0C0C-4F87-A620-F33C4AAA7FC7}"/>
                </a:ext>
              </a:extLst>
            </p:cNvPr>
            <p:cNvSpPr/>
            <p:nvPr/>
          </p:nvSpPr>
          <p:spPr>
            <a:xfrm>
              <a:off x="1734950" y="1286350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1"/>
                  </a:moveTo>
                  <a:cubicBezTo>
                    <a:pt x="112" y="1"/>
                    <a:pt x="1" y="112"/>
                    <a:pt x="1" y="238"/>
                  </a:cubicBezTo>
                  <a:cubicBezTo>
                    <a:pt x="1" y="349"/>
                    <a:pt x="112" y="461"/>
                    <a:pt x="238" y="461"/>
                  </a:cubicBezTo>
                  <a:cubicBezTo>
                    <a:pt x="350" y="461"/>
                    <a:pt x="461" y="349"/>
                    <a:pt x="461" y="238"/>
                  </a:cubicBezTo>
                  <a:cubicBezTo>
                    <a:pt x="461" y="112"/>
                    <a:pt x="350" y="1"/>
                    <a:pt x="2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12;p70">
              <a:extLst>
                <a:ext uri="{FF2B5EF4-FFF2-40B4-BE49-F238E27FC236}">
                  <a16:creationId xmlns:a16="http://schemas.microsoft.com/office/drawing/2014/main" id="{D5DA4B0E-BC62-4B23-92C2-74ED971BCBD7}"/>
                </a:ext>
              </a:extLst>
            </p:cNvPr>
            <p:cNvSpPr/>
            <p:nvPr/>
          </p:nvSpPr>
          <p:spPr>
            <a:xfrm>
              <a:off x="1685800" y="1204050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23" y="1"/>
                  </a:moveTo>
                  <a:cubicBezTo>
                    <a:pt x="112" y="1"/>
                    <a:pt x="0" y="98"/>
                    <a:pt x="0" y="224"/>
                  </a:cubicBezTo>
                  <a:cubicBezTo>
                    <a:pt x="0" y="349"/>
                    <a:pt x="112" y="461"/>
                    <a:pt x="223" y="461"/>
                  </a:cubicBezTo>
                  <a:cubicBezTo>
                    <a:pt x="349" y="461"/>
                    <a:pt x="460" y="349"/>
                    <a:pt x="460" y="224"/>
                  </a:cubicBezTo>
                  <a:cubicBezTo>
                    <a:pt x="460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3;p70">
              <a:extLst>
                <a:ext uri="{FF2B5EF4-FFF2-40B4-BE49-F238E27FC236}">
                  <a16:creationId xmlns:a16="http://schemas.microsoft.com/office/drawing/2014/main" id="{1C18E7C1-C762-4C0E-8A5B-4DFB4049862A}"/>
                </a:ext>
              </a:extLst>
            </p:cNvPr>
            <p:cNvSpPr/>
            <p:nvPr/>
          </p:nvSpPr>
          <p:spPr>
            <a:xfrm>
              <a:off x="1702525" y="12204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0"/>
                  </a:moveTo>
                  <a:cubicBezTo>
                    <a:pt x="98" y="0"/>
                    <a:pt x="1" y="112"/>
                    <a:pt x="1" y="237"/>
                  </a:cubicBezTo>
                  <a:cubicBezTo>
                    <a:pt x="1" y="363"/>
                    <a:pt x="98" y="461"/>
                    <a:pt x="224" y="461"/>
                  </a:cubicBezTo>
                  <a:cubicBezTo>
                    <a:pt x="349" y="461"/>
                    <a:pt x="447" y="363"/>
                    <a:pt x="447" y="237"/>
                  </a:cubicBezTo>
                  <a:cubicBezTo>
                    <a:pt x="447" y="112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4;p70">
              <a:extLst>
                <a:ext uri="{FF2B5EF4-FFF2-40B4-BE49-F238E27FC236}">
                  <a16:creationId xmlns:a16="http://schemas.microsoft.com/office/drawing/2014/main" id="{FE09B9FC-5B2D-4423-BDEC-507851446795}"/>
                </a:ext>
              </a:extLst>
            </p:cNvPr>
            <p:cNvSpPr/>
            <p:nvPr/>
          </p:nvSpPr>
          <p:spPr>
            <a:xfrm>
              <a:off x="1718575" y="1237175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112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15;p70">
              <a:extLst>
                <a:ext uri="{FF2B5EF4-FFF2-40B4-BE49-F238E27FC236}">
                  <a16:creationId xmlns:a16="http://schemas.microsoft.com/office/drawing/2014/main" id="{743C0FCA-BA1A-433E-87F6-28300A167F7C}"/>
                </a:ext>
              </a:extLst>
            </p:cNvPr>
            <p:cNvSpPr/>
            <p:nvPr/>
          </p:nvSpPr>
          <p:spPr>
            <a:xfrm>
              <a:off x="1734950" y="1253575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63"/>
                    <a:pt x="112" y="461"/>
                    <a:pt x="238" y="461"/>
                  </a:cubicBezTo>
                  <a:cubicBezTo>
                    <a:pt x="350" y="461"/>
                    <a:pt x="461" y="363"/>
                    <a:pt x="461" y="237"/>
                  </a:cubicBezTo>
                  <a:cubicBezTo>
                    <a:pt x="461" y="112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16;p70">
              <a:extLst>
                <a:ext uri="{FF2B5EF4-FFF2-40B4-BE49-F238E27FC236}">
                  <a16:creationId xmlns:a16="http://schemas.microsoft.com/office/drawing/2014/main" id="{9AA5CF3F-35A0-4600-9FB3-E11497BF9543}"/>
                </a:ext>
              </a:extLst>
            </p:cNvPr>
            <p:cNvSpPr/>
            <p:nvPr/>
          </p:nvSpPr>
          <p:spPr>
            <a:xfrm>
              <a:off x="1751700" y="1270300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99"/>
                    <a:pt x="0" y="224"/>
                  </a:cubicBezTo>
                  <a:cubicBezTo>
                    <a:pt x="0" y="350"/>
                    <a:pt x="98" y="461"/>
                    <a:pt x="223" y="461"/>
                  </a:cubicBezTo>
                  <a:cubicBezTo>
                    <a:pt x="349" y="461"/>
                    <a:pt x="447" y="350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17;p70">
              <a:extLst>
                <a:ext uri="{FF2B5EF4-FFF2-40B4-BE49-F238E27FC236}">
                  <a16:creationId xmlns:a16="http://schemas.microsoft.com/office/drawing/2014/main" id="{1926299A-5580-455F-B86D-A0F25706A4D7}"/>
                </a:ext>
              </a:extLst>
            </p:cNvPr>
            <p:cNvSpPr/>
            <p:nvPr/>
          </p:nvSpPr>
          <p:spPr>
            <a:xfrm>
              <a:off x="1702525" y="1188025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4" y="0"/>
                  </a:moveTo>
                  <a:cubicBezTo>
                    <a:pt x="98" y="0"/>
                    <a:pt x="1" y="98"/>
                    <a:pt x="1" y="223"/>
                  </a:cubicBezTo>
                  <a:cubicBezTo>
                    <a:pt x="1" y="349"/>
                    <a:pt x="98" y="446"/>
                    <a:pt x="224" y="446"/>
                  </a:cubicBezTo>
                  <a:cubicBezTo>
                    <a:pt x="349" y="446"/>
                    <a:pt x="447" y="349"/>
                    <a:pt x="447" y="223"/>
                  </a:cubicBezTo>
                  <a:cubicBezTo>
                    <a:pt x="447" y="98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18;p70">
              <a:extLst>
                <a:ext uri="{FF2B5EF4-FFF2-40B4-BE49-F238E27FC236}">
                  <a16:creationId xmlns:a16="http://schemas.microsoft.com/office/drawing/2014/main" id="{C5C82F38-E7E0-4756-A92D-B5CC6484083D}"/>
                </a:ext>
              </a:extLst>
            </p:cNvPr>
            <p:cNvSpPr/>
            <p:nvPr/>
          </p:nvSpPr>
          <p:spPr>
            <a:xfrm>
              <a:off x="1718575" y="12040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3" y="1"/>
                  </a:moveTo>
                  <a:cubicBezTo>
                    <a:pt x="98" y="1"/>
                    <a:pt x="0" y="98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9;p70">
              <a:extLst>
                <a:ext uri="{FF2B5EF4-FFF2-40B4-BE49-F238E27FC236}">
                  <a16:creationId xmlns:a16="http://schemas.microsoft.com/office/drawing/2014/main" id="{C241B9F9-4034-478E-813B-37D1B3C7E5B6}"/>
                </a:ext>
              </a:extLst>
            </p:cNvPr>
            <p:cNvSpPr/>
            <p:nvPr/>
          </p:nvSpPr>
          <p:spPr>
            <a:xfrm>
              <a:off x="1734950" y="1220450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63"/>
                    <a:pt x="112" y="461"/>
                    <a:pt x="238" y="461"/>
                  </a:cubicBezTo>
                  <a:cubicBezTo>
                    <a:pt x="350" y="461"/>
                    <a:pt x="461" y="363"/>
                    <a:pt x="461" y="237"/>
                  </a:cubicBezTo>
                  <a:cubicBezTo>
                    <a:pt x="461" y="112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20;p70">
              <a:extLst>
                <a:ext uri="{FF2B5EF4-FFF2-40B4-BE49-F238E27FC236}">
                  <a16:creationId xmlns:a16="http://schemas.microsoft.com/office/drawing/2014/main" id="{D6706CE5-CD1C-4A3A-BC29-F45932EE3443}"/>
                </a:ext>
              </a:extLst>
            </p:cNvPr>
            <p:cNvSpPr/>
            <p:nvPr/>
          </p:nvSpPr>
          <p:spPr>
            <a:xfrm>
              <a:off x="1751700" y="1237175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112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21;p70">
              <a:extLst>
                <a:ext uri="{FF2B5EF4-FFF2-40B4-BE49-F238E27FC236}">
                  <a16:creationId xmlns:a16="http://schemas.microsoft.com/office/drawing/2014/main" id="{AE6FCD4A-B0F1-4E66-A250-46ED5645DBBA}"/>
                </a:ext>
              </a:extLst>
            </p:cNvPr>
            <p:cNvSpPr/>
            <p:nvPr/>
          </p:nvSpPr>
          <p:spPr>
            <a:xfrm>
              <a:off x="1734950" y="1188025"/>
              <a:ext cx="11550" cy="11175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38" y="0"/>
                  </a:moveTo>
                  <a:cubicBezTo>
                    <a:pt x="112" y="0"/>
                    <a:pt x="1" y="98"/>
                    <a:pt x="1" y="223"/>
                  </a:cubicBezTo>
                  <a:cubicBezTo>
                    <a:pt x="1" y="349"/>
                    <a:pt x="112" y="446"/>
                    <a:pt x="238" y="446"/>
                  </a:cubicBezTo>
                  <a:cubicBezTo>
                    <a:pt x="350" y="446"/>
                    <a:pt x="461" y="349"/>
                    <a:pt x="461" y="223"/>
                  </a:cubicBezTo>
                  <a:cubicBezTo>
                    <a:pt x="461" y="98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22;p70">
              <a:extLst>
                <a:ext uri="{FF2B5EF4-FFF2-40B4-BE49-F238E27FC236}">
                  <a16:creationId xmlns:a16="http://schemas.microsoft.com/office/drawing/2014/main" id="{04742C8D-4A92-45F2-B5D8-A6BE1733C4F8}"/>
                </a:ext>
              </a:extLst>
            </p:cNvPr>
            <p:cNvSpPr/>
            <p:nvPr/>
          </p:nvSpPr>
          <p:spPr>
            <a:xfrm>
              <a:off x="1751700" y="12040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3" y="1"/>
                  </a:moveTo>
                  <a:cubicBezTo>
                    <a:pt x="98" y="1"/>
                    <a:pt x="0" y="98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3;p70">
              <a:extLst>
                <a:ext uri="{FF2B5EF4-FFF2-40B4-BE49-F238E27FC236}">
                  <a16:creationId xmlns:a16="http://schemas.microsoft.com/office/drawing/2014/main" id="{1BDE7851-1837-4523-86B0-EE5796B36BAB}"/>
                </a:ext>
              </a:extLst>
            </p:cNvPr>
            <p:cNvSpPr/>
            <p:nvPr/>
          </p:nvSpPr>
          <p:spPr>
            <a:xfrm>
              <a:off x="1559550" y="1028725"/>
              <a:ext cx="43975" cy="49475"/>
            </a:xfrm>
            <a:custGeom>
              <a:avLst/>
              <a:gdLst/>
              <a:ahLst/>
              <a:cxnLst/>
              <a:rect l="l" t="t" r="r" b="b"/>
              <a:pathLst>
                <a:path w="1759" h="1979" extrusionOk="0">
                  <a:moveTo>
                    <a:pt x="879" y="514"/>
                  </a:moveTo>
                  <a:cubicBezTo>
                    <a:pt x="1089" y="695"/>
                    <a:pt x="1326" y="960"/>
                    <a:pt x="1326" y="1099"/>
                  </a:cubicBezTo>
                  <a:cubicBezTo>
                    <a:pt x="1326" y="1351"/>
                    <a:pt x="1130" y="1546"/>
                    <a:pt x="879" y="1546"/>
                  </a:cubicBezTo>
                  <a:cubicBezTo>
                    <a:pt x="872" y="1546"/>
                    <a:pt x="864" y="1546"/>
                    <a:pt x="857" y="1546"/>
                  </a:cubicBezTo>
                  <a:cubicBezTo>
                    <a:pt x="630" y="1546"/>
                    <a:pt x="447" y="1343"/>
                    <a:pt x="447" y="1099"/>
                  </a:cubicBezTo>
                  <a:cubicBezTo>
                    <a:pt x="447" y="988"/>
                    <a:pt x="656" y="723"/>
                    <a:pt x="879" y="514"/>
                  </a:cubicBezTo>
                  <a:close/>
                  <a:moveTo>
                    <a:pt x="867" y="1"/>
                  </a:moveTo>
                  <a:cubicBezTo>
                    <a:pt x="820" y="1"/>
                    <a:pt x="775" y="18"/>
                    <a:pt x="740" y="53"/>
                  </a:cubicBezTo>
                  <a:cubicBezTo>
                    <a:pt x="628" y="165"/>
                    <a:pt x="1" y="667"/>
                    <a:pt x="1" y="1099"/>
                  </a:cubicBezTo>
                  <a:cubicBezTo>
                    <a:pt x="1" y="1588"/>
                    <a:pt x="391" y="1978"/>
                    <a:pt x="865" y="1978"/>
                  </a:cubicBezTo>
                  <a:cubicBezTo>
                    <a:pt x="874" y="1978"/>
                    <a:pt x="882" y="1979"/>
                    <a:pt x="891" y="1979"/>
                  </a:cubicBezTo>
                  <a:cubicBezTo>
                    <a:pt x="1381" y="1979"/>
                    <a:pt x="1758" y="1579"/>
                    <a:pt x="1758" y="1099"/>
                  </a:cubicBezTo>
                  <a:cubicBezTo>
                    <a:pt x="1758" y="653"/>
                    <a:pt x="1130" y="151"/>
                    <a:pt x="1005" y="53"/>
                  </a:cubicBezTo>
                  <a:cubicBezTo>
                    <a:pt x="963" y="18"/>
                    <a:pt x="914" y="1"/>
                    <a:pt x="8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24;p70">
              <a:extLst>
                <a:ext uri="{FF2B5EF4-FFF2-40B4-BE49-F238E27FC236}">
                  <a16:creationId xmlns:a16="http://schemas.microsoft.com/office/drawing/2014/main" id="{51C52F46-BA02-4F36-A328-5503D4BC16B4}"/>
                </a:ext>
              </a:extLst>
            </p:cNvPr>
            <p:cNvSpPr/>
            <p:nvPr/>
          </p:nvSpPr>
          <p:spPr>
            <a:xfrm>
              <a:off x="1532350" y="1281125"/>
              <a:ext cx="99400" cy="55125"/>
            </a:xfrm>
            <a:custGeom>
              <a:avLst/>
              <a:gdLst/>
              <a:ahLst/>
              <a:cxnLst/>
              <a:rect l="l" t="t" r="r" b="b"/>
              <a:pathLst>
                <a:path w="3976" h="2205" extrusionOk="0">
                  <a:moveTo>
                    <a:pt x="1967" y="0"/>
                  </a:moveTo>
                  <a:cubicBezTo>
                    <a:pt x="893" y="0"/>
                    <a:pt x="1" y="893"/>
                    <a:pt x="1" y="1981"/>
                  </a:cubicBezTo>
                  <a:cubicBezTo>
                    <a:pt x="1" y="2093"/>
                    <a:pt x="112" y="2204"/>
                    <a:pt x="224" y="2204"/>
                  </a:cubicBezTo>
                  <a:cubicBezTo>
                    <a:pt x="349" y="2204"/>
                    <a:pt x="461" y="2093"/>
                    <a:pt x="461" y="1981"/>
                  </a:cubicBezTo>
                  <a:cubicBezTo>
                    <a:pt x="461" y="1116"/>
                    <a:pt x="1158" y="447"/>
                    <a:pt x="1995" y="447"/>
                  </a:cubicBezTo>
                  <a:cubicBezTo>
                    <a:pt x="2832" y="447"/>
                    <a:pt x="3530" y="1144"/>
                    <a:pt x="3530" y="1981"/>
                  </a:cubicBezTo>
                  <a:cubicBezTo>
                    <a:pt x="3530" y="2093"/>
                    <a:pt x="3627" y="2204"/>
                    <a:pt x="3753" y="2204"/>
                  </a:cubicBezTo>
                  <a:cubicBezTo>
                    <a:pt x="3878" y="2204"/>
                    <a:pt x="3976" y="2093"/>
                    <a:pt x="3976" y="1981"/>
                  </a:cubicBezTo>
                  <a:cubicBezTo>
                    <a:pt x="3948" y="893"/>
                    <a:pt x="3055" y="0"/>
                    <a:pt x="1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25;p70">
              <a:extLst>
                <a:ext uri="{FF2B5EF4-FFF2-40B4-BE49-F238E27FC236}">
                  <a16:creationId xmlns:a16="http://schemas.microsoft.com/office/drawing/2014/main" id="{C1DB98B4-753E-4965-A9AF-7830D11C6E03}"/>
                </a:ext>
              </a:extLst>
            </p:cNvPr>
            <p:cNvSpPr/>
            <p:nvPr/>
          </p:nvSpPr>
          <p:spPr>
            <a:xfrm>
              <a:off x="1554325" y="1303450"/>
              <a:ext cx="55475" cy="33150"/>
            </a:xfrm>
            <a:custGeom>
              <a:avLst/>
              <a:gdLst/>
              <a:ahLst/>
              <a:cxnLst/>
              <a:rect l="l" t="t" r="r" b="b"/>
              <a:pathLst>
                <a:path w="2219" h="1326" extrusionOk="0">
                  <a:moveTo>
                    <a:pt x="1088" y="0"/>
                  </a:moveTo>
                  <a:cubicBezTo>
                    <a:pt x="489" y="0"/>
                    <a:pt x="0" y="488"/>
                    <a:pt x="0" y="1102"/>
                  </a:cubicBezTo>
                  <a:cubicBezTo>
                    <a:pt x="0" y="1227"/>
                    <a:pt x="98" y="1325"/>
                    <a:pt x="224" y="1325"/>
                  </a:cubicBezTo>
                  <a:cubicBezTo>
                    <a:pt x="349" y="1325"/>
                    <a:pt x="447" y="1227"/>
                    <a:pt x="447" y="1102"/>
                  </a:cubicBezTo>
                  <a:cubicBezTo>
                    <a:pt x="447" y="739"/>
                    <a:pt x="740" y="432"/>
                    <a:pt x="1116" y="432"/>
                  </a:cubicBezTo>
                  <a:cubicBezTo>
                    <a:pt x="1479" y="432"/>
                    <a:pt x="1772" y="739"/>
                    <a:pt x="1772" y="1102"/>
                  </a:cubicBezTo>
                  <a:cubicBezTo>
                    <a:pt x="1772" y="1227"/>
                    <a:pt x="1870" y="1325"/>
                    <a:pt x="1995" y="1325"/>
                  </a:cubicBezTo>
                  <a:cubicBezTo>
                    <a:pt x="2121" y="1325"/>
                    <a:pt x="2218" y="1227"/>
                    <a:pt x="2218" y="1102"/>
                  </a:cubicBezTo>
                  <a:cubicBezTo>
                    <a:pt x="2190" y="488"/>
                    <a:pt x="1688" y="0"/>
                    <a:pt x="10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378;p39">
            <a:extLst>
              <a:ext uri="{FF2B5EF4-FFF2-40B4-BE49-F238E27FC236}">
                <a16:creationId xmlns:a16="http://schemas.microsoft.com/office/drawing/2014/main" id="{B7DE9BBC-0C88-4088-B839-AA4573450DD2}"/>
              </a:ext>
            </a:extLst>
          </p:cNvPr>
          <p:cNvGrpSpPr/>
          <p:nvPr/>
        </p:nvGrpSpPr>
        <p:grpSpPr>
          <a:xfrm>
            <a:off x="719193" y="2218967"/>
            <a:ext cx="1250495" cy="1134837"/>
            <a:chOff x="4001250" y="2838825"/>
            <a:chExt cx="350850" cy="318400"/>
          </a:xfrm>
          <a:solidFill>
            <a:schemeClr val="tx1"/>
          </a:solidFill>
        </p:grpSpPr>
        <p:sp>
          <p:nvSpPr>
            <p:cNvPr id="56" name="Google Shape;379;p39">
              <a:extLst>
                <a:ext uri="{FF2B5EF4-FFF2-40B4-BE49-F238E27FC236}">
                  <a16:creationId xmlns:a16="http://schemas.microsoft.com/office/drawing/2014/main" id="{A055F523-EEB6-4E0C-8782-33CB8CB80369}"/>
                </a:ext>
              </a:extLst>
            </p:cNvPr>
            <p:cNvSpPr/>
            <p:nvPr/>
          </p:nvSpPr>
          <p:spPr>
            <a:xfrm>
              <a:off x="4016950" y="2986350"/>
              <a:ext cx="22700" cy="34175"/>
            </a:xfrm>
            <a:custGeom>
              <a:avLst/>
              <a:gdLst/>
              <a:ahLst/>
              <a:cxnLst/>
              <a:rect l="l" t="t" r="r" b="b"/>
              <a:pathLst>
                <a:path w="908" h="1367" extrusionOk="0">
                  <a:moveTo>
                    <a:pt x="461" y="0"/>
                  </a:moveTo>
                  <a:cubicBezTo>
                    <a:pt x="335" y="0"/>
                    <a:pt x="224" y="112"/>
                    <a:pt x="224" y="237"/>
                  </a:cubicBezTo>
                  <a:lnTo>
                    <a:pt x="224" y="460"/>
                  </a:lnTo>
                  <a:cubicBezTo>
                    <a:pt x="112" y="460"/>
                    <a:pt x="1" y="558"/>
                    <a:pt x="1" y="683"/>
                  </a:cubicBezTo>
                  <a:cubicBezTo>
                    <a:pt x="1" y="809"/>
                    <a:pt x="112" y="907"/>
                    <a:pt x="224" y="907"/>
                  </a:cubicBezTo>
                  <a:lnTo>
                    <a:pt x="224" y="1144"/>
                  </a:lnTo>
                  <a:cubicBezTo>
                    <a:pt x="224" y="1255"/>
                    <a:pt x="335" y="1367"/>
                    <a:pt x="461" y="1367"/>
                  </a:cubicBezTo>
                  <a:cubicBezTo>
                    <a:pt x="572" y="1367"/>
                    <a:pt x="684" y="1255"/>
                    <a:pt x="684" y="1144"/>
                  </a:cubicBezTo>
                  <a:lnTo>
                    <a:pt x="684" y="907"/>
                  </a:lnTo>
                  <a:cubicBezTo>
                    <a:pt x="810" y="907"/>
                    <a:pt x="907" y="809"/>
                    <a:pt x="907" y="683"/>
                  </a:cubicBezTo>
                  <a:cubicBezTo>
                    <a:pt x="907" y="558"/>
                    <a:pt x="796" y="460"/>
                    <a:pt x="684" y="460"/>
                  </a:cubicBezTo>
                  <a:lnTo>
                    <a:pt x="684" y="237"/>
                  </a:lnTo>
                  <a:cubicBezTo>
                    <a:pt x="684" y="112"/>
                    <a:pt x="572" y="0"/>
                    <a:pt x="4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0;p39">
              <a:extLst>
                <a:ext uri="{FF2B5EF4-FFF2-40B4-BE49-F238E27FC236}">
                  <a16:creationId xmlns:a16="http://schemas.microsoft.com/office/drawing/2014/main" id="{4935CDB2-14C8-467F-B88E-5A54B0176C7B}"/>
                </a:ext>
              </a:extLst>
            </p:cNvPr>
            <p:cNvSpPr/>
            <p:nvPr/>
          </p:nvSpPr>
          <p:spPr>
            <a:xfrm>
              <a:off x="4038925" y="2844050"/>
              <a:ext cx="22325" cy="33850"/>
            </a:xfrm>
            <a:custGeom>
              <a:avLst/>
              <a:gdLst/>
              <a:ahLst/>
              <a:cxnLst/>
              <a:rect l="l" t="t" r="r" b="b"/>
              <a:pathLst>
                <a:path w="893" h="1354" extrusionOk="0">
                  <a:moveTo>
                    <a:pt x="447" y="1"/>
                  </a:moveTo>
                  <a:cubicBezTo>
                    <a:pt x="321" y="1"/>
                    <a:pt x="223" y="99"/>
                    <a:pt x="223" y="224"/>
                  </a:cubicBezTo>
                  <a:lnTo>
                    <a:pt x="223" y="447"/>
                  </a:lnTo>
                  <a:cubicBezTo>
                    <a:pt x="98" y="447"/>
                    <a:pt x="0" y="559"/>
                    <a:pt x="0" y="671"/>
                  </a:cubicBezTo>
                  <a:cubicBezTo>
                    <a:pt x="0" y="796"/>
                    <a:pt x="98" y="908"/>
                    <a:pt x="223" y="908"/>
                  </a:cubicBezTo>
                  <a:lnTo>
                    <a:pt x="223" y="1131"/>
                  </a:lnTo>
                  <a:cubicBezTo>
                    <a:pt x="223" y="1256"/>
                    <a:pt x="321" y="1354"/>
                    <a:pt x="447" y="1354"/>
                  </a:cubicBezTo>
                  <a:cubicBezTo>
                    <a:pt x="572" y="1354"/>
                    <a:pt x="670" y="1242"/>
                    <a:pt x="670" y="1131"/>
                  </a:cubicBezTo>
                  <a:lnTo>
                    <a:pt x="670" y="908"/>
                  </a:lnTo>
                  <a:cubicBezTo>
                    <a:pt x="795" y="908"/>
                    <a:pt x="893" y="796"/>
                    <a:pt x="893" y="671"/>
                  </a:cubicBezTo>
                  <a:cubicBezTo>
                    <a:pt x="893" y="559"/>
                    <a:pt x="795" y="447"/>
                    <a:pt x="670" y="447"/>
                  </a:cubicBezTo>
                  <a:lnTo>
                    <a:pt x="670" y="224"/>
                  </a:lnTo>
                  <a:cubicBezTo>
                    <a:pt x="670" y="99"/>
                    <a:pt x="572" y="1"/>
                    <a:pt x="4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1;p39">
              <a:extLst>
                <a:ext uri="{FF2B5EF4-FFF2-40B4-BE49-F238E27FC236}">
                  <a16:creationId xmlns:a16="http://schemas.microsoft.com/office/drawing/2014/main" id="{9D3B4168-65F1-4C22-884E-0017C9E250CB}"/>
                </a:ext>
              </a:extLst>
            </p:cNvPr>
            <p:cNvSpPr/>
            <p:nvPr/>
          </p:nvSpPr>
          <p:spPr>
            <a:xfrm>
              <a:off x="4110400" y="2893575"/>
              <a:ext cx="11200" cy="1120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4" y="1"/>
                  </a:moveTo>
                  <a:cubicBezTo>
                    <a:pt x="98" y="1"/>
                    <a:pt x="1" y="112"/>
                    <a:pt x="1" y="224"/>
                  </a:cubicBezTo>
                  <a:cubicBezTo>
                    <a:pt x="1" y="349"/>
                    <a:pt x="98" y="447"/>
                    <a:pt x="224" y="447"/>
                  </a:cubicBezTo>
                  <a:cubicBezTo>
                    <a:pt x="349" y="447"/>
                    <a:pt x="447" y="349"/>
                    <a:pt x="447" y="224"/>
                  </a:cubicBezTo>
                  <a:cubicBezTo>
                    <a:pt x="447" y="112"/>
                    <a:pt x="349" y="1"/>
                    <a:pt x="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2;p39">
              <a:extLst>
                <a:ext uri="{FF2B5EF4-FFF2-40B4-BE49-F238E27FC236}">
                  <a16:creationId xmlns:a16="http://schemas.microsoft.com/office/drawing/2014/main" id="{01708127-B79D-46BC-A0EC-C99F72ED54D1}"/>
                </a:ext>
              </a:extLst>
            </p:cNvPr>
            <p:cNvSpPr/>
            <p:nvPr/>
          </p:nvSpPr>
          <p:spPr>
            <a:xfrm>
              <a:off x="4022525" y="2931950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23"/>
                  </a:cubicBezTo>
                  <a:cubicBezTo>
                    <a:pt x="1" y="349"/>
                    <a:pt x="112" y="460"/>
                    <a:pt x="238" y="460"/>
                  </a:cubicBezTo>
                  <a:cubicBezTo>
                    <a:pt x="349" y="460"/>
                    <a:pt x="461" y="349"/>
                    <a:pt x="461" y="223"/>
                  </a:cubicBezTo>
                  <a:cubicBezTo>
                    <a:pt x="461" y="112"/>
                    <a:pt x="34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3;p39">
              <a:extLst>
                <a:ext uri="{FF2B5EF4-FFF2-40B4-BE49-F238E27FC236}">
                  <a16:creationId xmlns:a16="http://schemas.microsoft.com/office/drawing/2014/main" id="{F2B915D4-9C7F-433D-B28C-9471F20432B2}"/>
                </a:ext>
              </a:extLst>
            </p:cNvPr>
            <p:cNvSpPr/>
            <p:nvPr/>
          </p:nvSpPr>
          <p:spPr>
            <a:xfrm>
              <a:off x="4154350" y="2838825"/>
              <a:ext cx="44300" cy="44325"/>
            </a:xfrm>
            <a:custGeom>
              <a:avLst/>
              <a:gdLst/>
              <a:ahLst/>
              <a:cxnLst/>
              <a:rect l="l" t="t" r="r" b="b"/>
              <a:pathLst>
                <a:path w="1772" h="1773" extrusionOk="0">
                  <a:moveTo>
                    <a:pt x="865" y="810"/>
                  </a:moveTo>
                  <a:cubicBezTo>
                    <a:pt x="893" y="852"/>
                    <a:pt x="921" y="866"/>
                    <a:pt x="963" y="893"/>
                  </a:cubicBezTo>
                  <a:cubicBezTo>
                    <a:pt x="921" y="921"/>
                    <a:pt x="907" y="949"/>
                    <a:pt x="865" y="991"/>
                  </a:cubicBezTo>
                  <a:cubicBezTo>
                    <a:pt x="851" y="949"/>
                    <a:pt x="823" y="935"/>
                    <a:pt x="781" y="893"/>
                  </a:cubicBezTo>
                  <a:lnTo>
                    <a:pt x="865" y="810"/>
                  </a:lnTo>
                  <a:close/>
                  <a:moveTo>
                    <a:pt x="893" y="1"/>
                  </a:moveTo>
                  <a:cubicBezTo>
                    <a:pt x="767" y="1"/>
                    <a:pt x="656" y="98"/>
                    <a:pt x="656" y="224"/>
                  </a:cubicBezTo>
                  <a:cubicBezTo>
                    <a:pt x="656" y="461"/>
                    <a:pt x="475" y="656"/>
                    <a:pt x="223" y="656"/>
                  </a:cubicBezTo>
                  <a:cubicBezTo>
                    <a:pt x="98" y="656"/>
                    <a:pt x="0" y="768"/>
                    <a:pt x="0" y="880"/>
                  </a:cubicBezTo>
                  <a:cubicBezTo>
                    <a:pt x="0" y="1005"/>
                    <a:pt x="98" y="1117"/>
                    <a:pt x="223" y="1117"/>
                  </a:cubicBezTo>
                  <a:cubicBezTo>
                    <a:pt x="475" y="1117"/>
                    <a:pt x="656" y="1298"/>
                    <a:pt x="656" y="1549"/>
                  </a:cubicBezTo>
                  <a:cubicBezTo>
                    <a:pt x="656" y="1675"/>
                    <a:pt x="767" y="1772"/>
                    <a:pt x="893" y="1772"/>
                  </a:cubicBezTo>
                  <a:cubicBezTo>
                    <a:pt x="1005" y="1772"/>
                    <a:pt x="1116" y="1661"/>
                    <a:pt x="1116" y="1549"/>
                  </a:cubicBezTo>
                  <a:cubicBezTo>
                    <a:pt x="1116" y="1298"/>
                    <a:pt x="1311" y="1117"/>
                    <a:pt x="1549" y="1117"/>
                  </a:cubicBezTo>
                  <a:cubicBezTo>
                    <a:pt x="1674" y="1117"/>
                    <a:pt x="1772" y="1005"/>
                    <a:pt x="1772" y="880"/>
                  </a:cubicBezTo>
                  <a:cubicBezTo>
                    <a:pt x="1772" y="768"/>
                    <a:pt x="1674" y="656"/>
                    <a:pt x="1549" y="656"/>
                  </a:cubicBezTo>
                  <a:cubicBezTo>
                    <a:pt x="1311" y="656"/>
                    <a:pt x="1116" y="461"/>
                    <a:pt x="1116" y="224"/>
                  </a:cubicBezTo>
                  <a:cubicBezTo>
                    <a:pt x="1116" y="98"/>
                    <a:pt x="1005" y="1"/>
                    <a:pt x="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4;p39">
              <a:extLst>
                <a:ext uri="{FF2B5EF4-FFF2-40B4-BE49-F238E27FC236}">
                  <a16:creationId xmlns:a16="http://schemas.microsoft.com/office/drawing/2014/main" id="{C25522E4-0C85-4CF6-924F-A37290BA9774}"/>
                </a:ext>
              </a:extLst>
            </p:cNvPr>
            <p:cNvSpPr/>
            <p:nvPr/>
          </p:nvSpPr>
          <p:spPr>
            <a:xfrm>
              <a:off x="4313350" y="2986350"/>
              <a:ext cx="22700" cy="34175"/>
            </a:xfrm>
            <a:custGeom>
              <a:avLst/>
              <a:gdLst/>
              <a:ahLst/>
              <a:cxnLst/>
              <a:rect l="l" t="t" r="r" b="b"/>
              <a:pathLst>
                <a:path w="908" h="1367" extrusionOk="0">
                  <a:moveTo>
                    <a:pt x="461" y="0"/>
                  </a:moveTo>
                  <a:cubicBezTo>
                    <a:pt x="336" y="0"/>
                    <a:pt x="224" y="112"/>
                    <a:pt x="224" y="237"/>
                  </a:cubicBezTo>
                  <a:lnTo>
                    <a:pt x="224" y="460"/>
                  </a:lnTo>
                  <a:cubicBezTo>
                    <a:pt x="112" y="460"/>
                    <a:pt x="1" y="558"/>
                    <a:pt x="1" y="683"/>
                  </a:cubicBezTo>
                  <a:cubicBezTo>
                    <a:pt x="1" y="809"/>
                    <a:pt x="112" y="907"/>
                    <a:pt x="224" y="907"/>
                  </a:cubicBezTo>
                  <a:lnTo>
                    <a:pt x="224" y="1144"/>
                  </a:lnTo>
                  <a:cubicBezTo>
                    <a:pt x="224" y="1255"/>
                    <a:pt x="336" y="1367"/>
                    <a:pt x="461" y="1367"/>
                  </a:cubicBezTo>
                  <a:cubicBezTo>
                    <a:pt x="573" y="1367"/>
                    <a:pt x="684" y="1255"/>
                    <a:pt x="684" y="1144"/>
                  </a:cubicBezTo>
                  <a:lnTo>
                    <a:pt x="684" y="907"/>
                  </a:lnTo>
                  <a:cubicBezTo>
                    <a:pt x="810" y="907"/>
                    <a:pt x="907" y="809"/>
                    <a:pt x="907" y="683"/>
                  </a:cubicBezTo>
                  <a:cubicBezTo>
                    <a:pt x="907" y="558"/>
                    <a:pt x="796" y="460"/>
                    <a:pt x="684" y="460"/>
                  </a:cubicBezTo>
                  <a:lnTo>
                    <a:pt x="684" y="237"/>
                  </a:lnTo>
                  <a:cubicBezTo>
                    <a:pt x="684" y="112"/>
                    <a:pt x="573" y="0"/>
                    <a:pt x="4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5;p39">
              <a:extLst>
                <a:ext uri="{FF2B5EF4-FFF2-40B4-BE49-F238E27FC236}">
                  <a16:creationId xmlns:a16="http://schemas.microsoft.com/office/drawing/2014/main" id="{CCD7DF0A-BFDA-435B-8381-ABC72E992C3C}"/>
                </a:ext>
              </a:extLst>
            </p:cNvPr>
            <p:cNvSpPr/>
            <p:nvPr/>
          </p:nvSpPr>
          <p:spPr>
            <a:xfrm>
              <a:off x="4291750" y="2844050"/>
              <a:ext cx="22325" cy="33850"/>
            </a:xfrm>
            <a:custGeom>
              <a:avLst/>
              <a:gdLst/>
              <a:ahLst/>
              <a:cxnLst/>
              <a:rect l="l" t="t" r="r" b="b"/>
              <a:pathLst>
                <a:path w="893" h="1354" extrusionOk="0">
                  <a:moveTo>
                    <a:pt x="446" y="1"/>
                  </a:moveTo>
                  <a:cubicBezTo>
                    <a:pt x="321" y="1"/>
                    <a:pt x="223" y="99"/>
                    <a:pt x="223" y="224"/>
                  </a:cubicBezTo>
                  <a:lnTo>
                    <a:pt x="223" y="447"/>
                  </a:lnTo>
                  <a:cubicBezTo>
                    <a:pt x="98" y="447"/>
                    <a:pt x="0" y="559"/>
                    <a:pt x="0" y="671"/>
                  </a:cubicBezTo>
                  <a:cubicBezTo>
                    <a:pt x="0" y="796"/>
                    <a:pt x="98" y="908"/>
                    <a:pt x="223" y="908"/>
                  </a:cubicBezTo>
                  <a:lnTo>
                    <a:pt x="223" y="1131"/>
                  </a:lnTo>
                  <a:cubicBezTo>
                    <a:pt x="223" y="1256"/>
                    <a:pt x="321" y="1354"/>
                    <a:pt x="446" y="1354"/>
                  </a:cubicBezTo>
                  <a:cubicBezTo>
                    <a:pt x="572" y="1354"/>
                    <a:pt x="670" y="1242"/>
                    <a:pt x="670" y="1131"/>
                  </a:cubicBezTo>
                  <a:lnTo>
                    <a:pt x="670" y="908"/>
                  </a:lnTo>
                  <a:cubicBezTo>
                    <a:pt x="795" y="908"/>
                    <a:pt x="893" y="796"/>
                    <a:pt x="893" y="671"/>
                  </a:cubicBezTo>
                  <a:cubicBezTo>
                    <a:pt x="893" y="559"/>
                    <a:pt x="795" y="447"/>
                    <a:pt x="670" y="447"/>
                  </a:cubicBezTo>
                  <a:lnTo>
                    <a:pt x="670" y="224"/>
                  </a:lnTo>
                  <a:cubicBezTo>
                    <a:pt x="670" y="99"/>
                    <a:pt x="572" y="1"/>
                    <a:pt x="4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6;p39">
              <a:extLst>
                <a:ext uri="{FF2B5EF4-FFF2-40B4-BE49-F238E27FC236}">
                  <a16:creationId xmlns:a16="http://schemas.microsoft.com/office/drawing/2014/main" id="{BAC1F499-068D-40D2-A065-C1D29DB38DA4}"/>
                </a:ext>
              </a:extLst>
            </p:cNvPr>
            <p:cNvSpPr/>
            <p:nvPr/>
          </p:nvSpPr>
          <p:spPr>
            <a:xfrm>
              <a:off x="4231050" y="2893575"/>
              <a:ext cx="11200" cy="1120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4" y="1"/>
                  </a:moveTo>
                  <a:cubicBezTo>
                    <a:pt x="99" y="1"/>
                    <a:pt x="1" y="112"/>
                    <a:pt x="1" y="224"/>
                  </a:cubicBezTo>
                  <a:cubicBezTo>
                    <a:pt x="1" y="349"/>
                    <a:pt x="99" y="447"/>
                    <a:pt x="224" y="447"/>
                  </a:cubicBezTo>
                  <a:cubicBezTo>
                    <a:pt x="350" y="447"/>
                    <a:pt x="447" y="349"/>
                    <a:pt x="447" y="224"/>
                  </a:cubicBezTo>
                  <a:cubicBezTo>
                    <a:pt x="447" y="112"/>
                    <a:pt x="350" y="1"/>
                    <a:pt x="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7;p39">
              <a:extLst>
                <a:ext uri="{FF2B5EF4-FFF2-40B4-BE49-F238E27FC236}">
                  <a16:creationId xmlns:a16="http://schemas.microsoft.com/office/drawing/2014/main" id="{7BDDEBFD-E14E-4E25-94A6-DD72F246F135}"/>
                </a:ext>
              </a:extLst>
            </p:cNvPr>
            <p:cNvSpPr/>
            <p:nvPr/>
          </p:nvSpPr>
          <p:spPr>
            <a:xfrm>
              <a:off x="4318950" y="2931950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7" y="0"/>
                  </a:moveTo>
                  <a:cubicBezTo>
                    <a:pt x="112" y="0"/>
                    <a:pt x="0" y="112"/>
                    <a:pt x="0" y="223"/>
                  </a:cubicBezTo>
                  <a:cubicBezTo>
                    <a:pt x="0" y="349"/>
                    <a:pt x="112" y="460"/>
                    <a:pt x="237" y="460"/>
                  </a:cubicBezTo>
                  <a:cubicBezTo>
                    <a:pt x="349" y="460"/>
                    <a:pt x="460" y="349"/>
                    <a:pt x="460" y="223"/>
                  </a:cubicBezTo>
                  <a:cubicBezTo>
                    <a:pt x="460" y="112"/>
                    <a:pt x="349" y="0"/>
                    <a:pt x="2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8;p39">
              <a:extLst>
                <a:ext uri="{FF2B5EF4-FFF2-40B4-BE49-F238E27FC236}">
                  <a16:creationId xmlns:a16="http://schemas.microsoft.com/office/drawing/2014/main" id="{C97C99FF-3448-4A23-98EF-DB7EFE7C750A}"/>
                </a:ext>
              </a:extLst>
            </p:cNvPr>
            <p:cNvSpPr/>
            <p:nvPr/>
          </p:nvSpPr>
          <p:spPr>
            <a:xfrm>
              <a:off x="4225475" y="3057825"/>
              <a:ext cx="60350" cy="39075"/>
            </a:xfrm>
            <a:custGeom>
              <a:avLst/>
              <a:gdLst/>
              <a:ahLst/>
              <a:cxnLst/>
              <a:rect l="l" t="t" r="r" b="b"/>
              <a:pathLst>
                <a:path w="2414" h="1563" extrusionOk="0">
                  <a:moveTo>
                    <a:pt x="1954" y="461"/>
                  </a:moveTo>
                  <a:cubicBezTo>
                    <a:pt x="1842" y="837"/>
                    <a:pt x="1507" y="1116"/>
                    <a:pt x="1089" y="1116"/>
                  </a:cubicBezTo>
                  <a:lnTo>
                    <a:pt x="461" y="1116"/>
                  </a:lnTo>
                  <a:cubicBezTo>
                    <a:pt x="573" y="754"/>
                    <a:pt x="921" y="461"/>
                    <a:pt x="1326" y="461"/>
                  </a:cubicBezTo>
                  <a:close/>
                  <a:moveTo>
                    <a:pt x="1326" y="0"/>
                  </a:moveTo>
                  <a:cubicBezTo>
                    <a:pt x="587" y="0"/>
                    <a:pt x="1" y="600"/>
                    <a:pt x="1" y="1326"/>
                  </a:cubicBezTo>
                  <a:cubicBezTo>
                    <a:pt x="15" y="1465"/>
                    <a:pt x="98" y="1563"/>
                    <a:pt x="224" y="1563"/>
                  </a:cubicBezTo>
                  <a:lnTo>
                    <a:pt x="1089" y="1563"/>
                  </a:lnTo>
                  <a:cubicBezTo>
                    <a:pt x="1828" y="1563"/>
                    <a:pt x="2414" y="963"/>
                    <a:pt x="2414" y="224"/>
                  </a:cubicBezTo>
                  <a:cubicBezTo>
                    <a:pt x="2414" y="112"/>
                    <a:pt x="2316" y="0"/>
                    <a:pt x="2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9;p39">
              <a:extLst>
                <a:ext uri="{FF2B5EF4-FFF2-40B4-BE49-F238E27FC236}">
                  <a16:creationId xmlns:a16="http://schemas.microsoft.com/office/drawing/2014/main" id="{ADDE45E5-7DDB-4832-A61C-2B3BF7D8AD42}"/>
                </a:ext>
              </a:extLst>
            </p:cNvPr>
            <p:cNvSpPr/>
            <p:nvPr/>
          </p:nvSpPr>
          <p:spPr>
            <a:xfrm>
              <a:off x="4066125" y="3057825"/>
              <a:ext cx="60700" cy="39075"/>
            </a:xfrm>
            <a:custGeom>
              <a:avLst/>
              <a:gdLst/>
              <a:ahLst/>
              <a:cxnLst/>
              <a:rect l="l" t="t" r="r" b="b"/>
              <a:pathLst>
                <a:path w="2428" h="1563" extrusionOk="0">
                  <a:moveTo>
                    <a:pt x="1102" y="461"/>
                  </a:moveTo>
                  <a:cubicBezTo>
                    <a:pt x="1521" y="461"/>
                    <a:pt x="1869" y="754"/>
                    <a:pt x="1953" y="1116"/>
                  </a:cubicBezTo>
                  <a:lnTo>
                    <a:pt x="1325" y="1116"/>
                  </a:lnTo>
                  <a:cubicBezTo>
                    <a:pt x="935" y="1116"/>
                    <a:pt x="586" y="837"/>
                    <a:pt x="475" y="461"/>
                  </a:cubicBezTo>
                  <a:close/>
                  <a:moveTo>
                    <a:pt x="182" y="0"/>
                  </a:moveTo>
                  <a:cubicBezTo>
                    <a:pt x="154" y="0"/>
                    <a:pt x="140" y="0"/>
                    <a:pt x="140" y="28"/>
                  </a:cubicBezTo>
                  <a:cubicBezTo>
                    <a:pt x="56" y="56"/>
                    <a:pt x="0" y="126"/>
                    <a:pt x="0" y="238"/>
                  </a:cubicBezTo>
                  <a:cubicBezTo>
                    <a:pt x="28" y="977"/>
                    <a:pt x="614" y="1563"/>
                    <a:pt x="1325" y="1563"/>
                  </a:cubicBezTo>
                  <a:lnTo>
                    <a:pt x="2204" y="1563"/>
                  </a:lnTo>
                  <a:cubicBezTo>
                    <a:pt x="2330" y="1563"/>
                    <a:pt x="2427" y="1451"/>
                    <a:pt x="2427" y="1326"/>
                  </a:cubicBezTo>
                  <a:cubicBezTo>
                    <a:pt x="2427" y="600"/>
                    <a:pt x="1841" y="0"/>
                    <a:pt x="1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90;p39">
              <a:extLst>
                <a:ext uri="{FF2B5EF4-FFF2-40B4-BE49-F238E27FC236}">
                  <a16:creationId xmlns:a16="http://schemas.microsoft.com/office/drawing/2014/main" id="{DE1896A3-CE29-4A2D-96E3-A87E270EA125}"/>
                </a:ext>
              </a:extLst>
            </p:cNvPr>
            <p:cNvSpPr/>
            <p:nvPr/>
          </p:nvSpPr>
          <p:spPr>
            <a:xfrm>
              <a:off x="4132375" y="3057825"/>
              <a:ext cx="88250" cy="44650"/>
            </a:xfrm>
            <a:custGeom>
              <a:avLst/>
              <a:gdLst/>
              <a:ahLst/>
              <a:cxnLst/>
              <a:rect l="l" t="t" r="r" b="b"/>
              <a:pathLst>
                <a:path w="3530" h="1786" extrusionOk="0">
                  <a:moveTo>
                    <a:pt x="3055" y="461"/>
                  </a:moveTo>
                  <a:cubicBezTo>
                    <a:pt x="3041" y="544"/>
                    <a:pt x="2999" y="614"/>
                    <a:pt x="2986" y="684"/>
                  </a:cubicBezTo>
                  <a:lnTo>
                    <a:pt x="544" y="684"/>
                  </a:lnTo>
                  <a:cubicBezTo>
                    <a:pt x="517" y="614"/>
                    <a:pt x="489" y="544"/>
                    <a:pt x="475" y="461"/>
                  </a:cubicBezTo>
                  <a:close/>
                  <a:moveTo>
                    <a:pt x="2637" y="1116"/>
                  </a:moveTo>
                  <a:cubicBezTo>
                    <a:pt x="2442" y="1256"/>
                    <a:pt x="2218" y="1353"/>
                    <a:pt x="1981" y="1353"/>
                  </a:cubicBezTo>
                  <a:lnTo>
                    <a:pt x="1535" y="1353"/>
                  </a:lnTo>
                  <a:cubicBezTo>
                    <a:pt x="1298" y="1353"/>
                    <a:pt x="1075" y="1256"/>
                    <a:pt x="879" y="1116"/>
                  </a:cubicBezTo>
                  <a:close/>
                  <a:moveTo>
                    <a:pt x="238" y="0"/>
                  </a:moveTo>
                  <a:cubicBezTo>
                    <a:pt x="112" y="0"/>
                    <a:pt x="0" y="112"/>
                    <a:pt x="0" y="238"/>
                  </a:cubicBezTo>
                  <a:cubicBezTo>
                    <a:pt x="0" y="489"/>
                    <a:pt x="70" y="754"/>
                    <a:pt x="196" y="977"/>
                  </a:cubicBezTo>
                  <a:cubicBezTo>
                    <a:pt x="196" y="1005"/>
                    <a:pt x="210" y="1019"/>
                    <a:pt x="210" y="1033"/>
                  </a:cubicBezTo>
                  <a:cubicBezTo>
                    <a:pt x="475" y="1465"/>
                    <a:pt x="963" y="1772"/>
                    <a:pt x="1521" y="1786"/>
                  </a:cubicBezTo>
                  <a:lnTo>
                    <a:pt x="1995" y="1786"/>
                  </a:lnTo>
                  <a:cubicBezTo>
                    <a:pt x="2553" y="1786"/>
                    <a:pt x="3027" y="1479"/>
                    <a:pt x="3306" y="1033"/>
                  </a:cubicBezTo>
                  <a:cubicBezTo>
                    <a:pt x="3320" y="1019"/>
                    <a:pt x="3320" y="991"/>
                    <a:pt x="3334" y="977"/>
                  </a:cubicBezTo>
                  <a:cubicBezTo>
                    <a:pt x="3460" y="754"/>
                    <a:pt x="3529" y="503"/>
                    <a:pt x="3529" y="238"/>
                  </a:cubicBezTo>
                  <a:cubicBezTo>
                    <a:pt x="3529" y="112"/>
                    <a:pt x="3418" y="0"/>
                    <a:pt x="33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91;p39">
              <a:extLst>
                <a:ext uri="{FF2B5EF4-FFF2-40B4-BE49-F238E27FC236}">
                  <a16:creationId xmlns:a16="http://schemas.microsoft.com/office/drawing/2014/main" id="{3DD007FC-A0F2-49A7-AA58-0C72E4AE999B}"/>
                </a:ext>
              </a:extLst>
            </p:cNvPr>
            <p:cNvSpPr/>
            <p:nvPr/>
          </p:nvSpPr>
          <p:spPr>
            <a:xfrm>
              <a:off x="4001250" y="2927050"/>
              <a:ext cx="350850" cy="230175"/>
            </a:xfrm>
            <a:custGeom>
              <a:avLst/>
              <a:gdLst/>
              <a:ahLst/>
              <a:cxnLst/>
              <a:rect l="l" t="t" r="r" b="b"/>
              <a:pathLst>
                <a:path w="14034" h="9207" extrusionOk="0">
                  <a:moveTo>
                    <a:pt x="9835" y="1089"/>
                  </a:moveTo>
                  <a:cubicBezTo>
                    <a:pt x="9960" y="1089"/>
                    <a:pt x="10044" y="1186"/>
                    <a:pt x="10044" y="1312"/>
                  </a:cubicBezTo>
                  <a:lnTo>
                    <a:pt x="10044" y="3516"/>
                  </a:lnTo>
                  <a:lnTo>
                    <a:pt x="3906" y="3516"/>
                  </a:lnTo>
                  <a:lnTo>
                    <a:pt x="3906" y="1312"/>
                  </a:lnTo>
                  <a:lnTo>
                    <a:pt x="3920" y="1312"/>
                  </a:lnTo>
                  <a:cubicBezTo>
                    <a:pt x="3920" y="1186"/>
                    <a:pt x="4032" y="1103"/>
                    <a:pt x="4130" y="1089"/>
                  </a:cubicBezTo>
                  <a:close/>
                  <a:moveTo>
                    <a:pt x="9849" y="419"/>
                  </a:moveTo>
                  <a:cubicBezTo>
                    <a:pt x="10337" y="419"/>
                    <a:pt x="10727" y="824"/>
                    <a:pt x="10727" y="1298"/>
                  </a:cubicBezTo>
                  <a:lnTo>
                    <a:pt x="10727" y="3516"/>
                  </a:lnTo>
                  <a:lnTo>
                    <a:pt x="10504" y="3516"/>
                  </a:lnTo>
                  <a:lnTo>
                    <a:pt x="10504" y="1312"/>
                  </a:lnTo>
                  <a:cubicBezTo>
                    <a:pt x="10504" y="949"/>
                    <a:pt x="10197" y="656"/>
                    <a:pt x="9835" y="656"/>
                  </a:cubicBezTo>
                  <a:lnTo>
                    <a:pt x="4116" y="656"/>
                  </a:lnTo>
                  <a:cubicBezTo>
                    <a:pt x="3753" y="656"/>
                    <a:pt x="3460" y="949"/>
                    <a:pt x="3460" y="1312"/>
                  </a:cubicBezTo>
                  <a:lnTo>
                    <a:pt x="3460" y="3516"/>
                  </a:lnTo>
                  <a:lnTo>
                    <a:pt x="3223" y="3516"/>
                  </a:lnTo>
                  <a:lnTo>
                    <a:pt x="3223" y="1312"/>
                  </a:lnTo>
                  <a:cubicBezTo>
                    <a:pt x="3265" y="824"/>
                    <a:pt x="3669" y="419"/>
                    <a:pt x="4158" y="419"/>
                  </a:cubicBezTo>
                  <a:close/>
                  <a:moveTo>
                    <a:pt x="10867" y="3948"/>
                  </a:moveTo>
                  <a:lnTo>
                    <a:pt x="11411" y="4381"/>
                  </a:lnTo>
                  <a:lnTo>
                    <a:pt x="2567" y="4381"/>
                  </a:lnTo>
                  <a:lnTo>
                    <a:pt x="3125" y="3948"/>
                  </a:lnTo>
                  <a:close/>
                  <a:moveTo>
                    <a:pt x="11829" y="4813"/>
                  </a:moveTo>
                  <a:lnTo>
                    <a:pt x="11829" y="7449"/>
                  </a:lnTo>
                  <a:lnTo>
                    <a:pt x="2149" y="7449"/>
                  </a:lnTo>
                  <a:lnTo>
                    <a:pt x="2149" y="4813"/>
                  </a:lnTo>
                  <a:close/>
                  <a:moveTo>
                    <a:pt x="9193" y="7882"/>
                  </a:moveTo>
                  <a:lnTo>
                    <a:pt x="9193" y="8760"/>
                  </a:lnTo>
                  <a:lnTo>
                    <a:pt x="4799" y="8760"/>
                  </a:lnTo>
                  <a:lnTo>
                    <a:pt x="4799" y="7882"/>
                  </a:lnTo>
                  <a:close/>
                  <a:moveTo>
                    <a:pt x="4381" y="7910"/>
                  </a:moveTo>
                  <a:lnTo>
                    <a:pt x="4381" y="8774"/>
                  </a:lnTo>
                  <a:lnTo>
                    <a:pt x="2623" y="8774"/>
                  </a:lnTo>
                  <a:lnTo>
                    <a:pt x="2623" y="7910"/>
                  </a:lnTo>
                  <a:close/>
                  <a:moveTo>
                    <a:pt x="11383" y="7910"/>
                  </a:moveTo>
                  <a:lnTo>
                    <a:pt x="11383" y="8774"/>
                  </a:lnTo>
                  <a:lnTo>
                    <a:pt x="9625" y="8774"/>
                  </a:lnTo>
                  <a:lnTo>
                    <a:pt x="9625" y="7910"/>
                  </a:lnTo>
                  <a:close/>
                  <a:moveTo>
                    <a:pt x="4185" y="1"/>
                  </a:moveTo>
                  <a:cubicBezTo>
                    <a:pt x="3446" y="1"/>
                    <a:pt x="2860" y="601"/>
                    <a:pt x="2860" y="1326"/>
                  </a:cubicBezTo>
                  <a:lnTo>
                    <a:pt x="2860" y="3627"/>
                  </a:lnTo>
                  <a:lnTo>
                    <a:pt x="1856" y="4436"/>
                  </a:lnTo>
                  <a:cubicBezTo>
                    <a:pt x="1800" y="4464"/>
                    <a:pt x="1786" y="4520"/>
                    <a:pt x="1758" y="4576"/>
                  </a:cubicBezTo>
                  <a:lnTo>
                    <a:pt x="1758" y="4590"/>
                  </a:lnTo>
                  <a:lnTo>
                    <a:pt x="1758" y="7659"/>
                  </a:lnTo>
                  <a:cubicBezTo>
                    <a:pt x="1758" y="7784"/>
                    <a:pt x="1870" y="7882"/>
                    <a:pt x="1995" y="7882"/>
                  </a:cubicBezTo>
                  <a:lnTo>
                    <a:pt x="2219" y="7882"/>
                  </a:lnTo>
                  <a:lnTo>
                    <a:pt x="2219" y="8760"/>
                  </a:lnTo>
                  <a:lnTo>
                    <a:pt x="224" y="8760"/>
                  </a:lnTo>
                  <a:cubicBezTo>
                    <a:pt x="98" y="8760"/>
                    <a:pt x="1" y="8858"/>
                    <a:pt x="1" y="8984"/>
                  </a:cubicBezTo>
                  <a:cubicBezTo>
                    <a:pt x="1" y="9109"/>
                    <a:pt x="112" y="9207"/>
                    <a:pt x="224" y="9207"/>
                  </a:cubicBezTo>
                  <a:lnTo>
                    <a:pt x="13810" y="9207"/>
                  </a:lnTo>
                  <a:cubicBezTo>
                    <a:pt x="13935" y="9207"/>
                    <a:pt x="14033" y="9109"/>
                    <a:pt x="14033" y="8984"/>
                  </a:cubicBezTo>
                  <a:cubicBezTo>
                    <a:pt x="14019" y="8858"/>
                    <a:pt x="13935" y="8774"/>
                    <a:pt x="13810" y="8774"/>
                  </a:cubicBezTo>
                  <a:lnTo>
                    <a:pt x="11843" y="8774"/>
                  </a:lnTo>
                  <a:lnTo>
                    <a:pt x="11843" y="7910"/>
                  </a:lnTo>
                  <a:lnTo>
                    <a:pt x="12066" y="7910"/>
                  </a:lnTo>
                  <a:cubicBezTo>
                    <a:pt x="12192" y="7910"/>
                    <a:pt x="12290" y="7798"/>
                    <a:pt x="12290" y="7672"/>
                  </a:cubicBezTo>
                  <a:lnTo>
                    <a:pt x="12290" y="4604"/>
                  </a:lnTo>
                  <a:lnTo>
                    <a:pt x="12290" y="4590"/>
                  </a:lnTo>
                  <a:lnTo>
                    <a:pt x="12290" y="4576"/>
                  </a:lnTo>
                  <a:lnTo>
                    <a:pt x="12290" y="4562"/>
                  </a:lnTo>
                  <a:cubicBezTo>
                    <a:pt x="12276" y="4506"/>
                    <a:pt x="12262" y="4464"/>
                    <a:pt x="12220" y="4436"/>
                  </a:cubicBezTo>
                  <a:lnTo>
                    <a:pt x="11216" y="3627"/>
                  </a:lnTo>
                  <a:lnTo>
                    <a:pt x="11216" y="1326"/>
                  </a:lnTo>
                  <a:cubicBezTo>
                    <a:pt x="11216" y="601"/>
                    <a:pt x="10616" y="1"/>
                    <a:pt x="98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0939;p84">
            <a:extLst>
              <a:ext uri="{FF2B5EF4-FFF2-40B4-BE49-F238E27FC236}">
                <a16:creationId xmlns:a16="http://schemas.microsoft.com/office/drawing/2014/main" id="{4E939C2F-4B81-4110-9DBC-15EBC65754A7}"/>
              </a:ext>
            </a:extLst>
          </p:cNvPr>
          <p:cNvGrpSpPr/>
          <p:nvPr/>
        </p:nvGrpSpPr>
        <p:grpSpPr>
          <a:xfrm>
            <a:off x="5845462" y="2344853"/>
            <a:ext cx="1043453" cy="1043453"/>
            <a:chOff x="-31164450" y="2657050"/>
            <a:chExt cx="291425" cy="291425"/>
          </a:xfrm>
          <a:solidFill>
            <a:schemeClr val="tx1"/>
          </a:solidFill>
        </p:grpSpPr>
        <p:sp>
          <p:nvSpPr>
            <p:cNvPr id="71" name="Google Shape;10940;p84">
              <a:extLst>
                <a:ext uri="{FF2B5EF4-FFF2-40B4-BE49-F238E27FC236}">
                  <a16:creationId xmlns:a16="http://schemas.microsoft.com/office/drawing/2014/main" id="{89B0ED91-A7E0-47C0-8CAD-E9FE84D41546}"/>
                </a:ext>
              </a:extLst>
            </p:cNvPr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941;p84">
              <a:extLst>
                <a:ext uri="{FF2B5EF4-FFF2-40B4-BE49-F238E27FC236}">
                  <a16:creationId xmlns:a16="http://schemas.microsoft.com/office/drawing/2014/main" id="{C36C9A11-3C43-4774-9418-D9EBC918A767}"/>
                </a:ext>
              </a:extLst>
            </p:cNvPr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942;p84">
              <a:extLst>
                <a:ext uri="{FF2B5EF4-FFF2-40B4-BE49-F238E27FC236}">
                  <a16:creationId xmlns:a16="http://schemas.microsoft.com/office/drawing/2014/main" id="{7E49885B-2704-456B-A500-E1BE3AA4E354}"/>
                </a:ext>
              </a:extLst>
            </p:cNvPr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943;p84">
              <a:extLst>
                <a:ext uri="{FF2B5EF4-FFF2-40B4-BE49-F238E27FC236}">
                  <a16:creationId xmlns:a16="http://schemas.microsoft.com/office/drawing/2014/main" id="{46274FBE-E902-43CA-AEA4-92B9D9B5CACC}"/>
                </a:ext>
              </a:extLst>
            </p:cNvPr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25A77DFA-EA9B-441A-8619-18687D6A3D09}"/>
              </a:ext>
            </a:extLst>
          </p:cNvPr>
          <p:cNvSpPr txBox="1">
            <a:spLocks/>
          </p:cNvSpPr>
          <p:nvPr/>
        </p:nvSpPr>
        <p:spPr>
          <a:xfrm>
            <a:off x="5338228" y="3578391"/>
            <a:ext cx="1805553" cy="37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System handler</a:t>
            </a:r>
          </a:p>
          <a:p>
            <a:r>
              <a:rPr lang="en-US" dirty="0">
                <a:solidFill>
                  <a:schemeClr val="accent4"/>
                </a:solidFill>
              </a:rPr>
              <a:t>(Receptionist)</a:t>
            </a:r>
          </a:p>
        </p:txBody>
      </p:sp>
    </p:spTree>
    <p:extLst>
      <p:ext uri="{BB962C8B-B14F-4D97-AF65-F5344CB8AC3E}">
        <p14:creationId xmlns:p14="http://schemas.microsoft.com/office/powerpoint/2010/main" val="1195760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23C30-B2AD-4246-8697-C03F302EF45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60752" y="605517"/>
            <a:ext cx="7700962" cy="3937907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sz="1600" b="1" dirty="0"/>
              <a:t>Login and authentication</a:t>
            </a:r>
          </a:p>
          <a:p>
            <a:pPr lvl="1"/>
            <a:r>
              <a:rPr lang="en-US" sz="1600" dirty="0"/>
              <a:t>Separate logins for all user types &amp; their accounts (Customer, Employee, Manager)</a:t>
            </a:r>
          </a:p>
          <a:p>
            <a:pPr lvl="1"/>
            <a:r>
              <a:rPr lang="en-US" sz="1600" dirty="0"/>
              <a:t>Relevant information for each user will be stored</a:t>
            </a:r>
          </a:p>
          <a:p>
            <a:pPr lvl="1"/>
            <a:r>
              <a:rPr lang="en-US" sz="1600" dirty="0"/>
              <a:t>Encrypted login details </a:t>
            </a:r>
          </a:p>
          <a:p>
            <a:pPr lvl="1"/>
            <a:r>
              <a:rPr lang="en-US" sz="1600" dirty="0"/>
              <a:t>Password recovery options</a:t>
            </a:r>
          </a:p>
          <a:p>
            <a:pPr lvl="1"/>
            <a:endParaRPr lang="en-US" sz="1600" dirty="0"/>
          </a:p>
          <a:p>
            <a:pPr marL="596900" lvl="1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b="1" dirty="0"/>
              <a:t>Online reservation system </a:t>
            </a:r>
          </a:p>
          <a:p>
            <a:pPr lvl="1"/>
            <a:r>
              <a:rPr lang="en-US" sz="1600" dirty="0"/>
              <a:t>Reservation through smart calendar after logging in</a:t>
            </a:r>
          </a:p>
          <a:p>
            <a:pPr lvl="1"/>
            <a:r>
              <a:rPr lang="en-US" sz="1600" dirty="0"/>
              <a:t>Cancel / Update reservation based on condition</a:t>
            </a:r>
          </a:p>
          <a:p>
            <a:pPr lvl="1"/>
            <a:r>
              <a:rPr lang="en-US" sz="1600" dirty="0"/>
              <a:t>Publicly display the available time slots in smart calendar</a:t>
            </a:r>
          </a:p>
          <a:p>
            <a:pPr lvl="1"/>
            <a:endParaRPr lang="en-US" sz="1600" dirty="0"/>
          </a:p>
          <a:p>
            <a:pPr marL="596900" lvl="1" indent="0">
              <a:buNone/>
            </a:pPr>
            <a:endParaRPr lang="en-US" sz="1600" dirty="0"/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b="1" dirty="0"/>
              <a:t>Online payment System</a:t>
            </a:r>
          </a:p>
          <a:p>
            <a:pPr lvl="1"/>
            <a:r>
              <a:rPr lang="en-US" sz="1600" dirty="0"/>
              <a:t>Payment for reservation through gateway</a:t>
            </a:r>
          </a:p>
          <a:p>
            <a:pPr lvl="1"/>
            <a:r>
              <a:rPr lang="en-US" sz="1600" dirty="0"/>
              <a:t>Authentication and safe encryption</a:t>
            </a:r>
          </a:p>
          <a:p>
            <a:pPr lvl="1"/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3" name="Google Shape;5292;p46">
            <a:extLst>
              <a:ext uri="{FF2B5EF4-FFF2-40B4-BE49-F238E27FC236}">
                <a16:creationId xmlns:a16="http://schemas.microsoft.com/office/drawing/2014/main" id="{7A44F3D6-33E4-4255-9362-93AF3C6601F3}"/>
              </a:ext>
            </a:extLst>
          </p:cNvPr>
          <p:cNvGrpSpPr/>
          <p:nvPr/>
        </p:nvGrpSpPr>
        <p:grpSpPr>
          <a:xfrm>
            <a:off x="545714" y="714375"/>
            <a:ext cx="816079" cy="817111"/>
            <a:chOff x="-61784125" y="1931250"/>
            <a:chExt cx="316650" cy="317050"/>
          </a:xfrm>
          <a:solidFill>
            <a:schemeClr val="tx1"/>
          </a:solidFill>
        </p:grpSpPr>
        <p:sp>
          <p:nvSpPr>
            <p:cNvPr id="4" name="Google Shape;5293;p46">
              <a:extLst>
                <a:ext uri="{FF2B5EF4-FFF2-40B4-BE49-F238E27FC236}">
                  <a16:creationId xmlns:a16="http://schemas.microsoft.com/office/drawing/2014/main" id="{84CDA106-C45B-4E83-ABC9-08BB884A14AA}"/>
                </a:ext>
              </a:extLst>
            </p:cNvPr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94;p46">
              <a:extLst>
                <a:ext uri="{FF2B5EF4-FFF2-40B4-BE49-F238E27FC236}">
                  <a16:creationId xmlns:a16="http://schemas.microsoft.com/office/drawing/2014/main" id="{94A4F914-DF24-47BA-A740-13F9E05F4B76}"/>
                </a:ext>
              </a:extLst>
            </p:cNvPr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95;p46">
              <a:extLst>
                <a:ext uri="{FF2B5EF4-FFF2-40B4-BE49-F238E27FC236}">
                  <a16:creationId xmlns:a16="http://schemas.microsoft.com/office/drawing/2014/main" id="{21B67F28-A120-4D1A-B2D9-25FDD18BD4B2}"/>
                </a:ext>
              </a:extLst>
            </p:cNvPr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96;p46">
              <a:extLst>
                <a:ext uri="{FF2B5EF4-FFF2-40B4-BE49-F238E27FC236}">
                  <a16:creationId xmlns:a16="http://schemas.microsoft.com/office/drawing/2014/main" id="{ED677A5F-02AC-49FE-AFC4-9EBE2561170A}"/>
                </a:ext>
              </a:extLst>
            </p:cNvPr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244;p82">
            <a:extLst>
              <a:ext uri="{FF2B5EF4-FFF2-40B4-BE49-F238E27FC236}">
                <a16:creationId xmlns:a16="http://schemas.microsoft.com/office/drawing/2014/main" id="{9687DE7F-F34F-41D0-B8A2-3B3D38F07131}"/>
              </a:ext>
            </a:extLst>
          </p:cNvPr>
          <p:cNvGrpSpPr/>
          <p:nvPr/>
        </p:nvGrpSpPr>
        <p:grpSpPr>
          <a:xfrm>
            <a:off x="545714" y="2231334"/>
            <a:ext cx="986333" cy="773406"/>
            <a:chOff x="-41694200" y="2382950"/>
            <a:chExt cx="317425" cy="248900"/>
          </a:xfrm>
          <a:solidFill>
            <a:schemeClr val="tx1"/>
          </a:solidFill>
        </p:grpSpPr>
        <p:sp>
          <p:nvSpPr>
            <p:cNvPr id="10" name="Google Shape;10245;p82">
              <a:extLst>
                <a:ext uri="{FF2B5EF4-FFF2-40B4-BE49-F238E27FC236}">
                  <a16:creationId xmlns:a16="http://schemas.microsoft.com/office/drawing/2014/main" id="{8F6F5EF0-4FEE-4340-A771-DD8414D5B42B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46;p82">
              <a:extLst>
                <a:ext uri="{FF2B5EF4-FFF2-40B4-BE49-F238E27FC236}">
                  <a16:creationId xmlns:a16="http://schemas.microsoft.com/office/drawing/2014/main" id="{A3FE1629-C8FC-4F29-94AD-66DB13176AC6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0561;p83">
            <a:extLst>
              <a:ext uri="{FF2B5EF4-FFF2-40B4-BE49-F238E27FC236}">
                <a16:creationId xmlns:a16="http://schemas.microsoft.com/office/drawing/2014/main" id="{C1205478-C397-4347-A1B0-A228D2C45681}"/>
              </a:ext>
            </a:extLst>
          </p:cNvPr>
          <p:cNvGrpSpPr/>
          <p:nvPr/>
        </p:nvGrpSpPr>
        <p:grpSpPr>
          <a:xfrm>
            <a:off x="583157" y="3568575"/>
            <a:ext cx="856190" cy="860549"/>
            <a:chOff x="-62150375" y="2297875"/>
            <a:chExt cx="314275" cy="315875"/>
          </a:xfrm>
          <a:solidFill>
            <a:schemeClr val="tx1"/>
          </a:solidFill>
        </p:grpSpPr>
        <p:sp>
          <p:nvSpPr>
            <p:cNvPr id="13" name="Google Shape;10562;p83">
              <a:extLst>
                <a:ext uri="{FF2B5EF4-FFF2-40B4-BE49-F238E27FC236}">
                  <a16:creationId xmlns:a16="http://schemas.microsoft.com/office/drawing/2014/main" id="{2F85CA32-FDAF-4B8A-9900-F975153B780D}"/>
                </a:ext>
              </a:extLst>
            </p:cNvPr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63;p83">
              <a:extLst>
                <a:ext uri="{FF2B5EF4-FFF2-40B4-BE49-F238E27FC236}">
                  <a16:creationId xmlns:a16="http://schemas.microsoft.com/office/drawing/2014/main" id="{4E89450D-5678-4FD2-B9FF-8D534C3F87D0}"/>
                </a:ext>
              </a:extLst>
            </p:cNvPr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564;p83">
              <a:extLst>
                <a:ext uri="{FF2B5EF4-FFF2-40B4-BE49-F238E27FC236}">
                  <a16:creationId xmlns:a16="http://schemas.microsoft.com/office/drawing/2014/main" id="{7EAD318A-A998-47B2-A452-5D098C777881}"/>
                </a:ext>
              </a:extLst>
            </p:cNvPr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565;p83">
              <a:extLst>
                <a:ext uri="{FF2B5EF4-FFF2-40B4-BE49-F238E27FC236}">
                  <a16:creationId xmlns:a16="http://schemas.microsoft.com/office/drawing/2014/main" id="{0070AF1A-E730-47A6-8902-D74F5D7D95FE}"/>
                </a:ext>
              </a:extLst>
            </p:cNvPr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566;p83">
              <a:extLst>
                <a:ext uri="{FF2B5EF4-FFF2-40B4-BE49-F238E27FC236}">
                  <a16:creationId xmlns:a16="http://schemas.microsoft.com/office/drawing/2014/main" id="{3D93B9A2-AAE7-42BA-8B66-CD4910124040}"/>
                </a:ext>
              </a:extLst>
            </p:cNvPr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30766-2A9F-43D8-B596-F9EB3402CAA2}"/>
              </a:ext>
            </a:extLst>
          </p:cNvPr>
          <p:cNvSpPr/>
          <p:nvPr/>
        </p:nvSpPr>
        <p:spPr>
          <a:xfrm>
            <a:off x="164525" y="42961"/>
            <a:ext cx="27350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accent4"/>
                </a:solidFill>
                <a:latin typeface="Oswald"/>
                <a:sym typeface="Oswald"/>
              </a:rPr>
              <a:t>SERVICE CUSTOMER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58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808;p54">
            <a:extLst>
              <a:ext uri="{FF2B5EF4-FFF2-40B4-BE49-F238E27FC236}">
                <a16:creationId xmlns:a16="http://schemas.microsoft.com/office/drawing/2014/main" id="{272866E8-207F-46C3-B21C-4B2054F363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2656"/>
          <a:stretch/>
        </p:blipFill>
        <p:spPr>
          <a:xfrm>
            <a:off x="164525" y="972804"/>
            <a:ext cx="2571301" cy="43255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23C30-B2AD-4246-8697-C03F302EF45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06416" y="386556"/>
            <a:ext cx="7789862" cy="4370388"/>
          </a:xfrm>
        </p:spPr>
        <p:txBody>
          <a:bodyPr/>
          <a:lstStyle/>
          <a:p>
            <a:pPr marL="139700" indent="0">
              <a:buNone/>
            </a:pPr>
            <a:r>
              <a:rPr lang="en-US" sz="1600" b="1" dirty="0"/>
              <a:t>Employee leave management system</a:t>
            </a:r>
          </a:p>
          <a:p>
            <a:pPr lvl="1"/>
            <a:r>
              <a:rPr lang="en-US" sz="1600" dirty="0"/>
              <a:t>Apply leave through smart calendar</a:t>
            </a:r>
          </a:p>
          <a:p>
            <a:pPr lvl="1"/>
            <a:r>
              <a:rPr lang="en-US" sz="1600" dirty="0"/>
              <a:t>Can cancel before conditional date</a:t>
            </a:r>
          </a:p>
          <a:p>
            <a:pPr lvl="1"/>
            <a:r>
              <a:rPr lang="en-US" sz="1600" dirty="0"/>
              <a:t>Manager can accept/reject</a:t>
            </a:r>
          </a:p>
          <a:p>
            <a:pPr lvl="1"/>
            <a:r>
              <a:rPr lang="en-US" sz="1600" dirty="0"/>
              <a:t>View summary of leaves taken during a month</a:t>
            </a:r>
          </a:p>
          <a:p>
            <a:pPr marL="596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3" name="Google Shape;9889;p81">
            <a:extLst>
              <a:ext uri="{FF2B5EF4-FFF2-40B4-BE49-F238E27FC236}">
                <a16:creationId xmlns:a16="http://schemas.microsoft.com/office/drawing/2014/main" id="{332017A5-BEC0-4A23-8CB5-BD8F7F95AA72}"/>
              </a:ext>
            </a:extLst>
          </p:cNvPr>
          <p:cNvGrpSpPr/>
          <p:nvPr/>
        </p:nvGrpSpPr>
        <p:grpSpPr>
          <a:xfrm>
            <a:off x="3210245" y="446782"/>
            <a:ext cx="853707" cy="853707"/>
            <a:chOff x="5648375" y="238125"/>
            <a:chExt cx="483125" cy="483125"/>
          </a:xfrm>
          <a:solidFill>
            <a:schemeClr val="tx1"/>
          </a:solidFill>
        </p:grpSpPr>
        <p:sp>
          <p:nvSpPr>
            <p:cNvPr id="4" name="Google Shape;9890;p81">
              <a:extLst>
                <a:ext uri="{FF2B5EF4-FFF2-40B4-BE49-F238E27FC236}">
                  <a16:creationId xmlns:a16="http://schemas.microsoft.com/office/drawing/2014/main" id="{C8C7BEEB-623C-43B5-9476-5AD648C4DCEB}"/>
                </a:ext>
              </a:extLst>
            </p:cNvPr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9891;p81">
              <a:extLst>
                <a:ext uri="{FF2B5EF4-FFF2-40B4-BE49-F238E27FC236}">
                  <a16:creationId xmlns:a16="http://schemas.microsoft.com/office/drawing/2014/main" id="{0330F508-A33B-42DE-9437-6780BB9C7A09}"/>
                </a:ext>
              </a:extLst>
            </p:cNvPr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9892;p81">
              <a:extLst>
                <a:ext uri="{FF2B5EF4-FFF2-40B4-BE49-F238E27FC236}">
                  <a16:creationId xmlns:a16="http://schemas.microsoft.com/office/drawing/2014/main" id="{2AADB43E-F54F-4B95-B510-7E8225871B75}"/>
                </a:ext>
              </a:extLst>
            </p:cNvPr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9893;p81">
              <a:extLst>
                <a:ext uri="{FF2B5EF4-FFF2-40B4-BE49-F238E27FC236}">
                  <a16:creationId xmlns:a16="http://schemas.microsoft.com/office/drawing/2014/main" id="{012B3E7C-608A-4A07-AA39-DD8EC0B48997}"/>
                </a:ext>
              </a:extLst>
            </p:cNvPr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9894;p81">
              <a:extLst>
                <a:ext uri="{FF2B5EF4-FFF2-40B4-BE49-F238E27FC236}">
                  <a16:creationId xmlns:a16="http://schemas.microsoft.com/office/drawing/2014/main" id="{2B51C55F-8C89-4923-912C-B6863D0CAB2B}"/>
                </a:ext>
              </a:extLst>
            </p:cNvPr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9895;p81">
              <a:extLst>
                <a:ext uri="{FF2B5EF4-FFF2-40B4-BE49-F238E27FC236}">
                  <a16:creationId xmlns:a16="http://schemas.microsoft.com/office/drawing/2014/main" id="{9B79DE9A-6B0F-42D9-AE94-7977F9D1F992}"/>
                </a:ext>
              </a:extLst>
            </p:cNvPr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9896;p81">
              <a:extLst>
                <a:ext uri="{FF2B5EF4-FFF2-40B4-BE49-F238E27FC236}">
                  <a16:creationId xmlns:a16="http://schemas.microsoft.com/office/drawing/2014/main" id="{CE1077AE-A97D-4525-88B0-0226063F89DA}"/>
                </a:ext>
              </a:extLst>
            </p:cNvPr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9897;p81">
              <a:extLst>
                <a:ext uri="{FF2B5EF4-FFF2-40B4-BE49-F238E27FC236}">
                  <a16:creationId xmlns:a16="http://schemas.microsoft.com/office/drawing/2014/main" id="{C960A94D-E48C-4046-BFD8-2748A1D7BB16}"/>
                </a:ext>
              </a:extLst>
            </p:cNvPr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9898;p81">
              <a:extLst>
                <a:ext uri="{FF2B5EF4-FFF2-40B4-BE49-F238E27FC236}">
                  <a16:creationId xmlns:a16="http://schemas.microsoft.com/office/drawing/2014/main" id="{33FE5DCE-0396-4795-BBAD-5EDF2A5AFAA9}"/>
                </a:ext>
              </a:extLst>
            </p:cNvPr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9899;p81">
              <a:extLst>
                <a:ext uri="{FF2B5EF4-FFF2-40B4-BE49-F238E27FC236}">
                  <a16:creationId xmlns:a16="http://schemas.microsoft.com/office/drawing/2014/main" id="{E7692C86-F09D-4E6F-88F4-CB4A96C9C3AC}"/>
                </a:ext>
              </a:extLst>
            </p:cNvPr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A51B45C-BBEF-475E-B2CC-8EC532F79551}"/>
              </a:ext>
            </a:extLst>
          </p:cNvPr>
          <p:cNvSpPr/>
          <p:nvPr/>
        </p:nvSpPr>
        <p:spPr>
          <a:xfrm>
            <a:off x="335776" y="192866"/>
            <a:ext cx="26372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accent4"/>
                </a:solidFill>
                <a:latin typeface="Oswald"/>
                <a:sym typeface="Oswald"/>
              </a:rPr>
              <a:t>SERVICE EMPLOYEE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84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23C30-B2AD-4246-8697-C03F302EF45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50511" y="997899"/>
            <a:ext cx="7789862" cy="4370387"/>
          </a:xfrm>
        </p:spPr>
        <p:txBody>
          <a:bodyPr/>
          <a:lstStyle/>
          <a:p>
            <a:pPr marL="139700" indent="0">
              <a:buNone/>
            </a:pPr>
            <a:r>
              <a:rPr lang="en-US" sz="1600" b="1" dirty="0"/>
              <a:t>Generate reports</a:t>
            </a:r>
          </a:p>
          <a:p>
            <a:pPr lvl="1"/>
            <a:r>
              <a:rPr lang="en-US" sz="1600" dirty="0"/>
              <a:t>Can view summary of following</a:t>
            </a:r>
          </a:p>
          <a:p>
            <a:pPr lvl="2"/>
            <a:r>
              <a:rPr lang="en-US" sz="1600" dirty="0"/>
              <a:t>Employee leaves</a:t>
            </a:r>
          </a:p>
          <a:p>
            <a:pPr lvl="2"/>
            <a:r>
              <a:rPr lang="en-US" sz="1600" dirty="0"/>
              <a:t>Reservations per service type</a:t>
            </a:r>
          </a:p>
          <a:p>
            <a:pPr lvl="2"/>
            <a:r>
              <a:rPr lang="en-US" sz="1600" dirty="0"/>
              <a:t>Number of Cancelled reservations</a:t>
            </a:r>
          </a:p>
          <a:p>
            <a:pPr marL="1054100" lvl="2" indent="0">
              <a:buNone/>
            </a:pPr>
            <a:endParaRPr lang="en-US" sz="1600" dirty="0"/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b="1" dirty="0"/>
              <a:t>Accept /Reject employee leaves</a:t>
            </a:r>
          </a:p>
          <a:p>
            <a:pPr marL="150876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grpSp>
        <p:nvGrpSpPr>
          <p:cNvPr id="3" name="Google Shape;1480;p39">
            <a:extLst>
              <a:ext uri="{FF2B5EF4-FFF2-40B4-BE49-F238E27FC236}">
                <a16:creationId xmlns:a16="http://schemas.microsoft.com/office/drawing/2014/main" id="{A4C1FBD4-7C0C-4176-BA72-DCC9CA320E3D}"/>
              </a:ext>
            </a:extLst>
          </p:cNvPr>
          <p:cNvGrpSpPr/>
          <p:nvPr/>
        </p:nvGrpSpPr>
        <p:grpSpPr>
          <a:xfrm>
            <a:off x="300659" y="997899"/>
            <a:ext cx="1834269" cy="2241139"/>
            <a:chOff x="5010970" y="678211"/>
            <a:chExt cx="3270564" cy="3996027"/>
          </a:xfrm>
        </p:grpSpPr>
        <p:sp>
          <p:nvSpPr>
            <p:cNvPr id="4" name="Google Shape;1481;p39">
              <a:extLst>
                <a:ext uri="{FF2B5EF4-FFF2-40B4-BE49-F238E27FC236}">
                  <a16:creationId xmlns:a16="http://schemas.microsoft.com/office/drawing/2014/main" id="{C309BE90-B56B-4824-8E41-774583BFF8AA}"/>
                </a:ext>
              </a:extLst>
            </p:cNvPr>
            <p:cNvSpPr/>
            <p:nvPr/>
          </p:nvSpPr>
          <p:spPr>
            <a:xfrm>
              <a:off x="6756051" y="1610509"/>
              <a:ext cx="522444" cy="640324"/>
            </a:xfrm>
            <a:custGeom>
              <a:avLst/>
              <a:gdLst/>
              <a:ahLst/>
              <a:cxnLst/>
              <a:rect l="l" t="t" r="r" b="b"/>
              <a:pathLst>
                <a:path w="16292" h="19968" extrusionOk="0">
                  <a:moveTo>
                    <a:pt x="6083" y="0"/>
                  </a:moveTo>
                  <a:cubicBezTo>
                    <a:pt x="2173" y="4796"/>
                    <a:pt x="736" y="10059"/>
                    <a:pt x="1" y="15573"/>
                  </a:cubicBezTo>
                  <a:lnTo>
                    <a:pt x="11162" y="19967"/>
                  </a:lnTo>
                  <a:cubicBezTo>
                    <a:pt x="12048" y="14537"/>
                    <a:pt x="13786" y="9290"/>
                    <a:pt x="16292" y="4395"/>
                  </a:cubicBezTo>
                  <a:lnTo>
                    <a:pt x="60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82;p39">
              <a:extLst>
                <a:ext uri="{FF2B5EF4-FFF2-40B4-BE49-F238E27FC236}">
                  <a16:creationId xmlns:a16="http://schemas.microsoft.com/office/drawing/2014/main" id="{3E9B3429-8140-4309-9B95-4E59940EF7F1}"/>
                </a:ext>
              </a:extLst>
            </p:cNvPr>
            <p:cNvSpPr/>
            <p:nvPr/>
          </p:nvSpPr>
          <p:spPr>
            <a:xfrm>
              <a:off x="7318130" y="2452794"/>
              <a:ext cx="348830" cy="489735"/>
            </a:xfrm>
            <a:custGeom>
              <a:avLst/>
              <a:gdLst/>
              <a:ahLst/>
              <a:cxnLst/>
              <a:rect l="l" t="t" r="r" b="b"/>
              <a:pathLst>
                <a:path w="10878" h="15272" extrusionOk="0">
                  <a:moveTo>
                    <a:pt x="10878" y="0"/>
                  </a:moveTo>
                  <a:lnTo>
                    <a:pt x="0" y="7202"/>
                  </a:lnTo>
                  <a:lnTo>
                    <a:pt x="10560" y="15272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83;p39">
              <a:extLst>
                <a:ext uri="{FF2B5EF4-FFF2-40B4-BE49-F238E27FC236}">
                  <a16:creationId xmlns:a16="http://schemas.microsoft.com/office/drawing/2014/main" id="{642DF7AB-8065-4B25-AC78-27157B3D82EE}"/>
                </a:ext>
              </a:extLst>
            </p:cNvPr>
            <p:cNvSpPr/>
            <p:nvPr/>
          </p:nvSpPr>
          <p:spPr>
            <a:xfrm>
              <a:off x="6667673" y="1199532"/>
              <a:ext cx="386862" cy="466742"/>
            </a:xfrm>
            <a:custGeom>
              <a:avLst/>
              <a:gdLst/>
              <a:ahLst/>
              <a:cxnLst/>
              <a:rect l="l" t="t" r="r" b="b"/>
              <a:pathLst>
                <a:path w="12064" h="14555" extrusionOk="0">
                  <a:moveTo>
                    <a:pt x="284" y="1"/>
                  </a:moveTo>
                  <a:lnTo>
                    <a:pt x="0" y="9308"/>
                  </a:lnTo>
                  <a:lnTo>
                    <a:pt x="11780" y="14554"/>
                  </a:lnTo>
                  <a:lnTo>
                    <a:pt x="12064" y="5565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84;p39">
              <a:extLst>
                <a:ext uri="{FF2B5EF4-FFF2-40B4-BE49-F238E27FC236}">
                  <a16:creationId xmlns:a16="http://schemas.microsoft.com/office/drawing/2014/main" id="{017C22B9-DE3E-40AD-A405-718A0B5F8939}"/>
                </a:ext>
              </a:extLst>
            </p:cNvPr>
            <p:cNvSpPr/>
            <p:nvPr/>
          </p:nvSpPr>
          <p:spPr>
            <a:xfrm>
              <a:off x="5758944" y="2152739"/>
              <a:ext cx="998774" cy="2521500"/>
            </a:xfrm>
            <a:custGeom>
              <a:avLst/>
              <a:gdLst/>
              <a:ahLst/>
              <a:cxnLst/>
              <a:rect l="l" t="t" r="r" b="b"/>
              <a:pathLst>
                <a:path w="31146" h="78631" extrusionOk="0">
                  <a:moveTo>
                    <a:pt x="30443" y="0"/>
                  </a:moveTo>
                  <a:lnTo>
                    <a:pt x="0" y="1086"/>
                  </a:lnTo>
                  <a:lnTo>
                    <a:pt x="0" y="78631"/>
                  </a:lnTo>
                  <a:lnTo>
                    <a:pt x="31145" y="78631"/>
                  </a:lnTo>
                  <a:lnTo>
                    <a:pt x="304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85;p39">
              <a:extLst>
                <a:ext uri="{FF2B5EF4-FFF2-40B4-BE49-F238E27FC236}">
                  <a16:creationId xmlns:a16="http://schemas.microsoft.com/office/drawing/2014/main" id="{D45624D3-5285-4D27-9FB0-124202CCFBDA}"/>
                </a:ext>
              </a:extLst>
            </p:cNvPr>
            <p:cNvSpPr/>
            <p:nvPr/>
          </p:nvSpPr>
          <p:spPr>
            <a:xfrm>
              <a:off x="6230978" y="2571733"/>
              <a:ext cx="473156" cy="353672"/>
            </a:xfrm>
            <a:custGeom>
              <a:avLst/>
              <a:gdLst/>
              <a:ahLst/>
              <a:cxnLst/>
              <a:rect l="l" t="t" r="r" b="b"/>
              <a:pathLst>
                <a:path w="14755" h="11029" extrusionOk="0">
                  <a:moveTo>
                    <a:pt x="14754" y="0"/>
                  </a:moveTo>
                  <a:lnTo>
                    <a:pt x="1" y="518"/>
                  </a:lnTo>
                  <a:lnTo>
                    <a:pt x="1" y="11028"/>
                  </a:lnTo>
                  <a:lnTo>
                    <a:pt x="14754" y="11028"/>
                  </a:lnTo>
                  <a:lnTo>
                    <a:pt x="147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86;p39">
              <a:extLst>
                <a:ext uri="{FF2B5EF4-FFF2-40B4-BE49-F238E27FC236}">
                  <a16:creationId xmlns:a16="http://schemas.microsoft.com/office/drawing/2014/main" id="{0A3310EF-E197-465E-ACEB-F3B739E89310}"/>
                </a:ext>
              </a:extLst>
            </p:cNvPr>
            <p:cNvSpPr/>
            <p:nvPr/>
          </p:nvSpPr>
          <p:spPr>
            <a:xfrm>
              <a:off x="5758944" y="2172011"/>
              <a:ext cx="447406" cy="2502227"/>
            </a:xfrm>
            <a:custGeom>
              <a:avLst/>
              <a:gdLst/>
              <a:ahLst/>
              <a:cxnLst/>
              <a:rect l="l" t="t" r="r" b="b"/>
              <a:pathLst>
                <a:path w="13952" h="78030" extrusionOk="0">
                  <a:moveTo>
                    <a:pt x="13668" y="1"/>
                  </a:moveTo>
                  <a:lnTo>
                    <a:pt x="0" y="485"/>
                  </a:lnTo>
                  <a:lnTo>
                    <a:pt x="0" y="78030"/>
                  </a:lnTo>
                  <a:lnTo>
                    <a:pt x="13952" y="78030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87;p39">
              <a:extLst>
                <a:ext uri="{FF2B5EF4-FFF2-40B4-BE49-F238E27FC236}">
                  <a16:creationId xmlns:a16="http://schemas.microsoft.com/office/drawing/2014/main" id="{1245B3DE-21A2-4577-9B42-B33205294542}"/>
                </a:ext>
              </a:extLst>
            </p:cNvPr>
            <p:cNvSpPr/>
            <p:nvPr/>
          </p:nvSpPr>
          <p:spPr>
            <a:xfrm>
              <a:off x="6230978" y="2183812"/>
              <a:ext cx="473156" cy="353672"/>
            </a:xfrm>
            <a:custGeom>
              <a:avLst/>
              <a:gdLst/>
              <a:ahLst/>
              <a:cxnLst/>
              <a:rect l="l" t="t" r="r" b="b"/>
              <a:pathLst>
                <a:path w="14755" h="11029" extrusionOk="0">
                  <a:moveTo>
                    <a:pt x="14754" y="0"/>
                  </a:moveTo>
                  <a:lnTo>
                    <a:pt x="1" y="535"/>
                  </a:lnTo>
                  <a:lnTo>
                    <a:pt x="1" y="11028"/>
                  </a:lnTo>
                  <a:lnTo>
                    <a:pt x="14754" y="11028"/>
                  </a:lnTo>
                  <a:lnTo>
                    <a:pt x="147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88;p39">
              <a:extLst>
                <a:ext uri="{FF2B5EF4-FFF2-40B4-BE49-F238E27FC236}">
                  <a16:creationId xmlns:a16="http://schemas.microsoft.com/office/drawing/2014/main" id="{9AAAB23C-2916-403D-BD19-7B45877FB2EC}"/>
                </a:ext>
              </a:extLst>
            </p:cNvPr>
            <p:cNvSpPr/>
            <p:nvPr/>
          </p:nvSpPr>
          <p:spPr>
            <a:xfrm>
              <a:off x="6395997" y="2276519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89;p39">
              <a:extLst>
                <a:ext uri="{FF2B5EF4-FFF2-40B4-BE49-F238E27FC236}">
                  <a16:creationId xmlns:a16="http://schemas.microsoft.com/office/drawing/2014/main" id="{D9D851A0-B586-42FA-B32F-46F2562E764B}"/>
                </a:ext>
              </a:extLst>
            </p:cNvPr>
            <p:cNvSpPr/>
            <p:nvPr/>
          </p:nvSpPr>
          <p:spPr>
            <a:xfrm>
              <a:off x="6391187" y="2377243"/>
              <a:ext cx="149531" cy="21453"/>
            </a:xfrm>
            <a:custGeom>
              <a:avLst/>
              <a:gdLst/>
              <a:ahLst/>
              <a:cxnLst/>
              <a:rect l="l" t="t" r="r" b="b"/>
              <a:pathLst>
                <a:path w="4663" h="669" extrusionOk="0">
                  <a:moveTo>
                    <a:pt x="0" y="0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90;p39">
              <a:extLst>
                <a:ext uri="{FF2B5EF4-FFF2-40B4-BE49-F238E27FC236}">
                  <a16:creationId xmlns:a16="http://schemas.microsoft.com/office/drawing/2014/main" id="{CAA5B120-E9AA-4EAF-8817-4B6496A7EE15}"/>
                </a:ext>
              </a:extLst>
            </p:cNvPr>
            <p:cNvSpPr/>
            <p:nvPr/>
          </p:nvSpPr>
          <p:spPr>
            <a:xfrm>
              <a:off x="6395997" y="2276519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91;p39">
              <a:extLst>
                <a:ext uri="{FF2B5EF4-FFF2-40B4-BE49-F238E27FC236}">
                  <a16:creationId xmlns:a16="http://schemas.microsoft.com/office/drawing/2014/main" id="{E2C185C2-387E-46EE-9E4D-2DC76B106D8C}"/>
                </a:ext>
              </a:extLst>
            </p:cNvPr>
            <p:cNvSpPr/>
            <p:nvPr/>
          </p:nvSpPr>
          <p:spPr>
            <a:xfrm>
              <a:off x="6391187" y="2377243"/>
              <a:ext cx="149531" cy="21453"/>
            </a:xfrm>
            <a:custGeom>
              <a:avLst/>
              <a:gdLst/>
              <a:ahLst/>
              <a:cxnLst/>
              <a:rect l="l" t="t" r="r" b="b"/>
              <a:pathLst>
                <a:path w="4663" h="669" extrusionOk="0">
                  <a:moveTo>
                    <a:pt x="0" y="0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92;p39">
              <a:extLst>
                <a:ext uri="{FF2B5EF4-FFF2-40B4-BE49-F238E27FC236}">
                  <a16:creationId xmlns:a16="http://schemas.microsoft.com/office/drawing/2014/main" id="{9BF8B2B7-99E2-4612-8113-F74B52FCD69C}"/>
                </a:ext>
              </a:extLst>
            </p:cNvPr>
            <p:cNvSpPr/>
            <p:nvPr/>
          </p:nvSpPr>
          <p:spPr>
            <a:xfrm>
              <a:off x="6230978" y="3422580"/>
              <a:ext cx="473156" cy="353127"/>
            </a:xfrm>
            <a:custGeom>
              <a:avLst/>
              <a:gdLst/>
              <a:ahLst/>
              <a:cxnLst/>
              <a:rect l="l" t="t" r="r" b="b"/>
              <a:pathLst>
                <a:path w="14755" h="11012" extrusionOk="0">
                  <a:moveTo>
                    <a:pt x="14754" y="1"/>
                  </a:moveTo>
                  <a:lnTo>
                    <a:pt x="1" y="519"/>
                  </a:lnTo>
                  <a:lnTo>
                    <a:pt x="1" y="11011"/>
                  </a:lnTo>
                  <a:lnTo>
                    <a:pt x="14754" y="11011"/>
                  </a:lnTo>
                  <a:lnTo>
                    <a:pt x="1475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93;p39">
              <a:extLst>
                <a:ext uri="{FF2B5EF4-FFF2-40B4-BE49-F238E27FC236}">
                  <a16:creationId xmlns:a16="http://schemas.microsoft.com/office/drawing/2014/main" id="{871BC16F-D328-44CA-A658-D676096F90A4}"/>
                </a:ext>
              </a:extLst>
            </p:cNvPr>
            <p:cNvSpPr/>
            <p:nvPr/>
          </p:nvSpPr>
          <p:spPr>
            <a:xfrm>
              <a:off x="6395997" y="3514742"/>
              <a:ext cx="144721" cy="57369"/>
            </a:xfrm>
            <a:custGeom>
              <a:avLst/>
              <a:gdLst/>
              <a:ahLst/>
              <a:cxnLst/>
              <a:rect l="l" t="t" r="r" b="b"/>
              <a:pathLst>
                <a:path w="4513" h="1789" extrusionOk="0">
                  <a:moveTo>
                    <a:pt x="1" y="0"/>
                  </a:moveTo>
                  <a:lnTo>
                    <a:pt x="1" y="1788"/>
                  </a:lnTo>
                  <a:lnTo>
                    <a:pt x="4512" y="1788"/>
                  </a:lnTo>
                  <a:lnTo>
                    <a:pt x="4512" y="1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94;p39">
              <a:extLst>
                <a:ext uri="{FF2B5EF4-FFF2-40B4-BE49-F238E27FC236}">
                  <a16:creationId xmlns:a16="http://schemas.microsoft.com/office/drawing/2014/main" id="{A0779828-1A5F-4BA8-A09B-9F329B995843}"/>
                </a:ext>
              </a:extLst>
            </p:cNvPr>
            <p:cNvSpPr/>
            <p:nvPr/>
          </p:nvSpPr>
          <p:spPr>
            <a:xfrm>
              <a:off x="6391187" y="3616011"/>
              <a:ext cx="149531" cy="20908"/>
            </a:xfrm>
            <a:custGeom>
              <a:avLst/>
              <a:gdLst/>
              <a:ahLst/>
              <a:cxnLst/>
              <a:rect l="l" t="t" r="r" b="b"/>
              <a:pathLst>
                <a:path w="4663" h="652" extrusionOk="0">
                  <a:moveTo>
                    <a:pt x="0" y="0"/>
                  </a:moveTo>
                  <a:lnTo>
                    <a:pt x="0" y="652"/>
                  </a:lnTo>
                  <a:lnTo>
                    <a:pt x="4662" y="652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95;p39">
              <a:extLst>
                <a:ext uri="{FF2B5EF4-FFF2-40B4-BE49-F238E27FC236}">
                  <a16:creationId xmlns:a16="http://schemas.microsoft.com/office/drawing/2014/main" id="{491BF02F-CDE6-4EC0-97D8-9076A95ACC20}"/>
                </a:ext>
              </a:extLst>
            </p:cNvPr>
            <p:cNvSpPr/>
            <p:nvPr/>
          </p:nvSpPr>
          <p:spPr>
            <a:xfrm>
              <a:off x="6395997" y="3514742"/>
              <a:ext cx="144721" cy="57369"/>
            </a:xfrm>
            <a:custGeom>
              <a:avLst/>
              <a:gdLst/>
              <a:ahLst/>
              <a:cxnLst/>
              <a:rect l="l" t="t" r="r" b="b"/>
              <a:pathLst>
                <a:path w="4513" h="1789" extrusionOk="0">
                  <a:moveTo>
                    <a:pt x="1" y="0"/>
                  </a:moveTo>
                  <a:lnTo>
                    <a:pt x="1" y="1788"/>
                  </a:lnTo>
                  <a:lnTo>
                    <a:pt x="4512" y="1788"/>
                  </a:lnTo>
                  <a:lnTo>
                    <a:pt x="4512" y="1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96;p39">
              <a:extLst>
                <a:ext uri="{FF2B5EF4-FFF2-40B4-BE49-F238E27FC236}">
                  <a16:creationId xmlns:a16="http://schemas.microsoft.com/office/drawing/2014/main" id="{A9DD1106-0376-4279-B95B-C1D601BA0021}"/>
                </a:ext>
              </a:extLst>
            </p:cNvPr>
            <p:cNvSpPr/>
            <p:nvPr/>
          </p:nvSpPr>
          <p:spPr>
            <a:xfrm>
              <a:off x="6391187" y="3616011"/>
              <a:ext cx="149531" cy="20908"/>
            </a:xfrm>
            <a:custGeom>
              <a:avLst/>
              <a:gdLst/>
              <a:ahLst/>
              <a:cxnLst/>
              <a:rect l="l" t="t" r="r" b="b"/>
              <a:pathLst>
                <a:path w="4663" h="652" extrusionOk="0">
                  <a:moveTo>
                    <a:pt x="0" y="0"/>
                  </a:moveTo>
                  <a:lnTo>
                    <a:pt x="0" y="652"/>
                  </a:lnTo>
                  <a:lnTo>
                    <a:pt x="4662" y="652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97;p39">
              <a:extLst>
                <a:ext uri="{FF2B5EF4-FFF2-40B4-BE49-F238E27FC236}">
                  <a16:creationId xmlns:a16="http://schemas.microsoft.com/office/drawing/2014/main" id="{2E51384A-248B-4B09-82B1-18F3D41015A2}"/>
                </a:ext>
              </a:extLst>
            </p:cNvPr>
            <p:cNvSpPr/>
            <p:nvPr/>
          </p:nvSpPr>
          <p:spPr>
            <a:xfrm>
              <a:off x="6230978" y="3820666"/>
              <a:ext cx="473156" cy="353672"/>
            </a:xfrm>
            <a:custGeom>
              <a:avLst/>
              <a:gdLst/>
              <a:ahLst/>
              <a:cxnLst/>
              <a:rect l="l" t="t" r="r" b="b"/>
              <a:pathLst>
                <a:path w="14755" h="11029" extrusionOk="0">
                  <a:moveTo>
                    <a:pt x="14754" y="1"/>
                  </a:moveTo>
                  <a:lnTo>
                    <a:pt x="1" y="519"/>
                  </a:lnTo>
                  <a:lnTo>
                    <a:pt x="1" y="11029"/>
                  </a:lnTo>
                  <a:lnTo>
                    <a:pt x="14754" y="11029"/>
                  </a:lnTo>
                  <a:lnTo>
                    <a:pt x="1475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8;p39">
              <a:extLst>
                <a:ext uri="{FF2B5EF4-FFF2-40B4-BE49-F238E27FC236}">
                  <a16:creationId xmlns:a16="http://schemas.microsoft.com/office/drawing/2014/main" id="{F409A337-D29F-4E04-ADE8-C78E15B01ABF}"/>
                </a:ext>
              </a:extLst>
            </p:cNvPr>
            <p:cNvSpPr/>
            <p:nvPr/>
          </p:nvSpPr>
          <p:spPr>
            <a:xfrm>
              <a:off x="6395997" y="3913373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1"/>
                  </a:moveTo>
                  <a:lnTo>
                    <a:pt x="1" y="1772"/>
                  </a:lnTo>
                  <a:lnTo>
                    <a:pt x="4512" y="1772"/>
                  </a:lnTo>
                  <a:lnTo>
                    <a:pt x="4512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9;p39">
              <a:extLst>
                <a:ext uri="{FF2B5EF4-FFF2-40B4-BE49-F238E27FC236}">
                  <a16:creationId xmlns:a16="http://schemas.microsoft.com/office/drawing/2014/main" id="{94CEE43D-9639-4AE0-931F-B2EBB194F8FC}"/>
                </a:ext>
              </a:extLst>
            </p:cNvPr>
            <p:cNvSpPr/>
            <p:nvPr/>
          </p:nvSpPr>
          <p:spPr>
            <a:xfrm>
              <a:off x="6391187" y="4014097"/>
              <a:ext cx="149531" cy="21485"/>
            </a:xfrm>
            <a:custGeom>
              <a:avLst/>
              <a:gdLst/>
              <a:ahLst/>
              <a:cxnLst/>
              <a:rect l="l" t="t" r="r" b="b"/>
              <a:pathLst>
                <a:path w="4663" h="670" extrusionOk="0">
                  <a:moveTo>
                    <a:pt x="0" y="1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00;p39">
              <a:extLst>
                <a:ext uri="{FF2B5EF4-FFF2-40B4-BE49-F238E27FC236}">
                  <a16:creationId xmlns:a16="http://schemas.microsoft.com/office/drawing/2014/main" id="{1F52BC33-093D-4783-A27C-EC23E4F369B6}"/>
                </a:ext>
              </a:extLst>
            </p:cNvPr>
            <p:cNvSpPr/>
            <p:nvPr/>
          </p:nvSpPr>
          <p:spPr>
            <a:xfrm>
              <a:off x="6395997" y="3913373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1"/>
                  </a:moveTo>
                  <a:lnTo>
                    <a:pt x="1" y="1772"/>
                  </a:lnTo>
                  <a:lnTo>
                    <a:pt x="4512" y="1772"/>
                  </a:lnTo>
                  <a:lnTo>
                    <a:pt x="4512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01;p39">
              <a:extLst>
                <a:ext uri="{FF2B5EF4-FFF2-40B4-BE49-F238E27FC236}">
                  <a16:creationId xmlns:a16="http://schemas.microsoft.com/office/drawing/2014/main" id="{64FC74D1-5909-46D5-95D8-F3B6D60BA444}"/>
                </a:ext>
              </a:extLst>
            </p:cNvPr>
            <p:cNvSpPr/>
            <p:nvPr/>
          </p:nvSpPr>
          <p:spPr>
            <a:xfrm>
              <a:off x="6391187" y="4014097"/>
              <a:ext cx="149531" cy="21485"/>
            </a:xfrm>
            <a:custGeom>
              <a:avLst/>
              <a:gdLst/>
              <a:ahLst/>
              <a:cxnLst/>
              <a:rect l="l" t="t" r="r" b="b"/>
              <a:pathLst>
                <a:path w="4663" h="670" extrusionOk="0">
                  <a:moveTo>
                    <a:pt x="0" y="1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02;p39">
              <a:extLst>
                <a:ext uri="{FF2B5EF4-FFF2-40B4-BE49-F238E27FC236}">
                  <a16:creationId xmlns:a16="http://schemas.microsoft.com/office/drawing/2014/main" id="{316BC6BF-CEAE-4E37-9389-B35E3903C0FC}"/>
                </a:ext>
              </a:extLst>
            </p:cNvPr>
            <p:cNvSpPr/>
            <p:nvPr/>
          </p:nvSpPr>
          <p:spPr>
            <a:xfrm>
              <a:off x="6235788" y="4219329"/>
              <a:ext cx="473156" cy="353127"/>
            </a:xfrm>
            <a:custGeom>
              <a:avLst/>
              <a:gdLst/>
              <a:ahLst/>
              <a:cxnLst/>
              <a:rect l="l" t="t" r="r" b="b"/>
              <a:pathLst>
                <a:path w="14755" h="11012" extrusionOk="0">
                  <a:moveTo>
                    <a:pt x="14755" y="0"/>
                  </a:moveTo>
                  <a:lnTo>
                    <a:pt x="1" y="518"/>
                  </a:lnTo>
                  <a:lnTo>
                    <a:pt x="1" y="11011"/>
                  </a:lnTo>
                  <a:lnTo>
                    <a:pt x="14755" y="11011"/>
                  </a:lnTo>
                  <a:lnTo>
                    <a:pt x="147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03;p39">
              <a:extLst>
                <a:ext uri="{FF2B5EF4-FFF2-40B4-BE49-F238E27FC236}">
                  <a16:creationId xmlns:a16="http://schemas.microsoft.com/office/drawing/2014/main" id="{CA231893-8D4B-4E5F-861C-638932094127}"/>
                </a:ext>
              </a:extLst>
            </p:cNvPr>
            <p:cNvSpPr/>
            <p:nvPr/>
          </p:nvSpPr>
          <p:spPr>
            <a:xfrm>
              <a:off x="6401352" y="4311491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04;p39">
              <a:extLst>
                <a:ext uri="{FF2B5EF4-FFF2-40B4-BE49-F238E27FC236}">
                  <a16:creationId xmlns:a16="http://schemas.microsoft.com/office/drawing/2014/main" id="{7EC80003-5516-4C2A-B1E8-DCAB2E2474B3}"/>
                </a:ext>
              </a:extLst>
            </p:cNvPr>
            <p:cNvSpPr/>
            <p:nvPr/>
          </p:nvSpPr>
          <p:spPr>
            <a:xfrm>
              <a:off x="6396542" y="4412215"/>
              <a:ext cx="149531" cy="21453"/>
            </a:xfrm>
            <a:custGeom>
              <a:avLst/>
              <a:gdLst/>
              <a:ahLst/>
              <a:cxnLst/>
              <a:rect l="l" t="t" r="r" b="b"/>
              <a:pathLst>
                <a:path w="4663" h="669" extrusionOk="0">
                  <a:moveTo>
                    <a:pt x="1" y="0"/>
                  </a:moveTo>
                  <a:lnTo>
                    <a:pt x="1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05;p39">
              <a:extLst>
                <a:ext uri="{FF2B5EF4-FFF2-40B4-BE49-F238E27FC236}">
                  <a16:creationId xmlns:a16="http://schemas.microsoft.com/office/drawing/2014/main" id="{2418FD75-19EC-4BCF-A1B5-13618258ED1D}"/>
                </a:ext>
              </a:extLst>
            </p:cNvPr>
            <p:cNvSpPr/>
            <p:nvPr/>
          </p:nvSpPr>
          <p:spPr>
            <a:xfrm>
              <a:off x="6401352" y="4311491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06;p39">
              <a:extLst>
                <a:ext uri="{FF2B5EF4-FFF2-40B4-BE49-F238E27FC236}">
                  <a16:creationId xmlns:a16="http://schemas.microsoft.com/office/drawing/2014/main" id="{FE925C2C-E244-4B2F-A7E4-EB0CCAA94BF2}"/>
                </a:ext>
              </a:extLst>
            </p:cNvPr>
            <p:cNvSpPr/>
            <p:nvPr/>
          </p:nvSpPr>
          <p:spPr>
            <a:xfrm>
              <a:off x="6396542" y="4412215"/>
              <a:ext cx="149531" cy="21453"/>
            </a:xfrm>
            <a:custGeom>
              <a:avLst/>
              <a:gdLst/>
              <a:ahLst/>
              <a:cxnLst/>
              <a:rect l="l" t="t" r="r" b="b"/>
              <a:pathLst>
                <a:path w="4663" h="669" extrusionOk="0">
                  <a:moveTo>
                    <a:pt x="1" y="0"/>
                  </a:moveTo>
                  <a:lnTo>
                    <a:pt x="1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07;p39">
              <a:extLst>
                <a:ext uri="{FF2B5EF4-FFF2-40B4-BE49-F238E27FC236}">
                  <a16:creationId xmlns:a16="http://schemas.microsoft.com/office/drawing/2014/main" id="{A6922C80-EBAA-447A-860B-2F3FD2DFCBEA}"/>
                </a:ext>
              </a:extLst>
            </p:cNvPr>
            <p:cNvSpPr/>
            <p:nvPr/>
          </p:nvSpPr>
          <p:spPr>
            <a:xfrm>
              <a:off x="6713209" y="2988578"/>
              <a:ext cx="473124" cy="353127"/>
            </a:xfrm>
            <a:custGeom>
              <a:avLst/>
              <a:gdLst/>
              <a:ahLst/>
              <a:cxnLst/>
              <a:rect l="l" t="t" r="r" b="b"/>
              <a:pathLst>
                <a:path w="14754" h="11012" extrusionOk="0">
                  <a:moveTo>
                    <a:pt x="0" y="1"/>
                  </a:moveTo>
                  <a:lnTo>
                    <a:pt x="0" y="11012"/>
                  </a:lnTo>
                  <a:lnTo>
                    <a:pt x="14754" y="11012"/>
                  </a:lnTo>
                  <a:lnTo>
                    <a:pt x="1475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08;p39">
              <a:extLst>
                <a:ext uri="{FF2B5EF4-FFF2-40B4-BE49-F238E27FC236}">
                  <a16:creationId xmlns:a16="http://schemas.microsoft.com/office/drawing/2014/main" id="{B11D2D33-F675-4CA2-B931-4686F561FE8D}"/>
                </a:ext>
              </a:extLst>
            </p:cNvPr>
            <p:cNvSpPr/>
            <p:nvPr/>
          </p:nvSpPr>
          <p:spPr>
            <a:xfrm>
              <a:off x="6883583" y="3143432"/>
              <a:ext cx="136127" cy="53617"/>
            </a:xfrm>
            <a:custGeom>
              <a:avLst/>
              <a:gdLst/>
              <a:ahLst/>
              <a:cxnLst/>
              <a:rect l="l" t="t" r="r" b="b"/>
              <a:pathLst>
                <a:path w="4245" h="1672" extrusionOk="0">
                  <a:moveTo>
                    <a:pt x="1" y="0"/>
                  </a:moveTo>
                  <a:lnTo>
                    <a:pt x="1" y="1671"/>
                  </a:lnTo>
                  <a:lnTo>
                    <a:pt x="4245" y="1671"/>
                  </a:lnTo>
                  <a:lnTo>
                    <a:pt x="4245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9;p39">
              <a:extLst>
                <a:ext uri="{FF2B5EF4-FFF2-40B4-BE49-F238E27FC236}">
                  <a16:creationId xmlns:a16="http://schemas.microsoft.com/office/drawing/2014/main" id="{01C61428-318E-403C-9CFF-B3C4BD12AD6C}"/>
                </a:ext>
              </a:extLst>
            </p:cNvPr>
            <p:cNvSpPr/>
            <p:nvPr/>
          </p:nvSpPr>
          <p:spPr>
            <a:xfrm>
              <a:off x="6879286" y="3238256"/>
              <a:ext cx="140424" cy="19882"/>
            </a:xfrm>
            <a:custGeom>
              <a:avLst/>
              <a:gdLst/>
              <a:ahLst/>
              <a:cxnLst/>
              <a:rect l="l" t="t" r="r" b="b"/>
              <a:pathLst>
                <a:path w="4379" h="620" extrusionOk="0">
                  <a:moveTo>
                    <a:pt x="1" y="1"/>
                  </a:moveTo>
                  <a:lnTo>
                    <a:pt x="1" y="619"/>
                  </a:lnTo>
                  <a:lnTo>
                    <a:pt x="4379" y="61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10;p39">
              <a:extLst>
                <a:ext uri="{FF2B5EF4-FFF2-40B4-BE49-F238E27FC236}">
                  <a16:creationId xmlns:a16="http://schemas.microsoft.com/office/drawing/2014/main" id="{CE7BFD09-978E-4300-98A3-C302A7942684}"/>
                </a:ext>
              </a:extLst>
            </p:cNvPr>
            <p:cNvSpPr/>
            <p:nvPr/>
          </p:nvSpPr>
          <p:spPr>
            <a:xfrm>
              <a:off x="6883583" y="3143432"/>
              <a:ext cx="136127" cy="53617"/>
            </a:xfrm>
            <a:custGeom>
              <a:avLst/>
              <a:gdLst/>
              <a:ahLst/>
              <a:cxnLst/>
              <a:rect l="l" t="t" r="r" b="b"/>
              <a:pathLst>
                <a:path w="4245" h="1672" extrusionOk="0">
                  <a:moveTo>
                    <a:pt x="1" y="0"/>
                  </a:moveTo>
                  <a:lnTo>
                    <a:pt x="1" y="1671"/>
                  </a:lnTo>
                  <a:lnTo>
                    <a:pt x="4245" y="1671"/>
                  </a:lnTo>
                  <a:lnTo>
                    <a:pt x="4245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1;p39">
              <a:extLst>
                <a:ext uri="{FF2B5EF4-FFF2-40B4-BE49-F238E27FC236}">
                  <a16:creationId xmlns:a16="http://schemas.microsoft.com/office/drawing/2014/main" id="{CC12EF64-5EBC-4F4B-B47E-AFF4149F31CA}"/>
                </a:ext>
              </a:extLst>
            </p:cNvPr>
            <p:cNvSpPr/>
            <p:nvPr/>
          </p:nvSpPr>
          <p:spPr>
            <a:xfrm>
              <a:off x="6879286" y="3238256"/>
              <a:ext cx="140424" cy="19882"/>
            </a:xfrm>
            <a:custGeom>
              <a:avLst/>
              <a:gdLst/>
              <a:ahLst/>
              <a:cxnLst/>
              <a:rect l="l" t="t" r="r" b="b"/>
              <a:pathLst>
                <a:path w="4379" h="620" extrusionOk="0">
                  <a:moveTo>
                    <a:pt x="1" y="1"/>
                  </a:moveTo>
                  <a:lnTo>
                    <a:pt x="1" y="619"/>
                  </a:lnTo>
                  <a:lnTo>
                    <a:pt x="4379" y="61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12;p39">
              <a:extLst>
                <a:ext uri="{FF2B5EF4-FFF2-40B4-BE49-F238E27FC236}">
                  <a16:creationId xmlns:a16="http://schemas.microsoft.com/office/drawing/2014/main" id="{FBD35435-6579-4FFB-BCD1-1D5A0CBBCCD9}"/>
                </a:ext>
              </a:extLst>
            </p:cNvPr>
            <p:cNvSpPr/>
            <p:nvPr/>
          </p:nvSpPr>
          <p:spPr>
            <a:xfrm>
              <a:off x="6246531" y="2984826"/>
              <a:ext cx="466710" cy="356879"/>
            </a:xfrm>
            <a:custGeom>
              <a:avLst/>
              <a:gdLst/>
              <a:ahLst/>
              <a:cxnLst/>
              <a:rect l="l" t="t" r="r" b="b"/>
              <a:pathLst>
                <a:path w="14554" h="11129" extrusionOk="0">
                  <a:moveTo>
                    <a:pt x="0" y="1"/>
                  </a:moveTo>
                  <a:lnTo>
                    <a:pt x="267" y="11129"/>
                  </a:lnTo>
                  <a:lnTo>
                    <a:pt x="14553" y="11129"/>
                  </a:lnTo>
                  <a:lnTo>
                    <a:pt x="14553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13;p39">
              <a:extLst>
                <a:ext uri="{FF2B5EF4-FFF2-40B4-BE49-F238E27FC236}">
                  <a16:creationId xmlns:a16="http://schemas.microsoft.com/office/drawing/2014/main" id="{A30470D3-04DD-405B-914A-54FE8EC41D67}"/>
                </a:ext>
              </a:extLst>
            </p:cNvPr>
            <p:cNvSpPr/>
            <p:nvPr/>
          </p:nvSpPr>
          <p:spPr>
            <a:xfrm>
              <a:off x="6246531" y="2984826"/>
              <a:ext cx="466710" cy="356879"/>
            </a:xfrm>
            <a:custGeom>
              <a:avLst/>
              <a:gdLst/>
              <a:ahLst/>
              <a:cxnLst/>
              <a:rect l="l" t="t" r="r" b="b"/>
              <a:pathLst>
                <a:path w="14554" h="11129" extrusionOk="0">
                  <a:moveTo>
                    <a:pt x="0" y="1"/>
                  </a:moveTo>
                  <a:lnTo>
                    <a:pt x="267" y="11129"/>
                  </a:lnTo>
                  <a:lnTo>
                    <a:pt x="14553" y="11129"/>
                  </a:lnTo>
                  <a:lnTo>
                    <a:pt x="14553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14;p39">
              <a:extLst>
                <a:ext uri="{FF2B5EF4-FFF2-40B4-BE49-F238E27FC236}">
                  <a16:creationId xmlns:a16="http://schemas.microsoft.com/office/drawing/2014/main" id="{201650E3-DCE3-407A-B70E-F86DCE747F25}"/>
                </a:ext>
              </a:extLst>
            </p:cNvPr>
            <p:cNvSpPr/>
            <p:nvPr/>
          </p:nvSpPr>
          <p:spPr>
            <a:xfrm>
              <a:off x="6263142" y="2667647"/>
              <a:ext cx="466165" cy="317212"/>
            </a:xfrm>
            <a:custGeom>
              <a:avLst/>
              <a:gdLst/>
              <a:ahLst/>
              <a:cxnLst/>
              <a:rect l="l" t="t" r="r" b="b"/>
              <a:pathLst>
                <a:path w="14537" h="9892" extrusionOk="0">
                  <a:moveTo>
                    <a:pt x="0" y="0"/>
                  </a:moveTo>
                  <a:lnTo>
                    <a:pt x="0" y="9892"/>
                  </a:lnTo>
                  <a:lnTo>
                    <a:pt x="14537" y="9892"/>
                  </a:lnTo>
                  <a:lnTo>
                    <a:pt x="145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15;p39">
              <a:extLst>
                <a:ext uri="{FF2B5EF4-FFF2-40B4-BE49-F238E27FC236}">
                  <a16:creationId xmlns:a16="http://schemas.microsoft.com/office/drawing/2014/main" id="{CCA03E79-C27D-480F-8129-20B2A9EBDDA1}"/>
                </a:ext>
              </a:extLst>
            </p:cNvPr>
            <p:cNvSpPr/>
            <p:nvPr/>
          </p:nvSpPr>
          <p:spPr>
            <a:xfrm>
              <a:off x="6263142" y="2681981"/>
              <a:ext cx="579748" cy="306084"/>
            </a:xfrm>
            <a:custGeom>
              <a:avLst/>
              <a:gdLst/>
              <a:ahLst/>
              <a:cxnLst/>
              <a:rect l="l" t="t" r="r" b="b"/>
              <a:pathLst>
                <a:path w="18079" h="9545" extrusionOk="0">
                  <a:moveTo>
                    <a:pt x="10627" y="0"/>
                  </a:moveTo>
                  <a:cubicBezTo>
                    <a:pt x="10516" y="0"/>
                    <a:pt x="10410" y="35"/>
                    <a:pt x="10326" y="105"/>
                  </a:cubicBezTo>
                  <a:lnTo>
                    <a:pt x="9123" y="990"/>
                  </a:lnTo>
                  <a:lnTo>
                    <a:pt x="2139" y="389"/>
                  </a:lnTo>
                  <a:cubicBezTo>
                    <a:pt x="2090" y="381"/>
                    <a:pt x="2041" y="377"/>
                    <a:pt x="1992" y="377"/>
                  </a:cubicBezTo>
                  <a:cubicBezTo>
                    <a:pt x="1518" y="377"/>
                    <a:pt x="1112" y="739"/>
                    <a:pt x="1036" y="1224"/>
                  </a:cubicBezTo>
                  <a:lnTo>
                    <a:pt x="0" y="9445"/>
                  </a:lnTo>
                  <a:lnTo>
                    <a:pt x="17344" y="9545"/>
                  </a:lnTo>
                  <a:lnTo>
                    <a:pt x="18062" y="1124"/>
                  </a:lnTo>
                  <a:cubicBezTo>
                    <a:pt x="18079" y="857"/>
                    <a:pt x="17862" y="623"/>
                    <a:pt x="17594" y="623"/>
                  </a:cubicBezTo>
                  <a:lnTo>
                    <a:pt x="10694" y="4"/>
                  </a:lnTo>
                  <a:cubicBezTo>
                    <a:pt x="10671" y="2"/>
                    <a:pt x="10649" y="0"/>
                    <a:pt x="106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16;p39">
              <a:extLst>
                <a:ext uri="{FF2B5EF4-FFF2-40B4-BE49-F238E27FC236}">
                  <a16:creationId xmlns:a16="http://schemas.microsoft.com/office/drawing/2014/main" id="{7514E5A1-C450-47EF-85A6-7A597ED1144A}"/>
                </a:ext>
              </a:extLst>
            </p:cNvPr>
            <p:cNvSpPr/>
            <p:nvPr/>
          </p:nvSpPr>
          <p:spPr>
            <a:xfrm>
              <a:off x="6263142" y="2681981"/>
              <a:ext cx="579748" cy="306084"/>
            </a:xfrm>
            <a:custGeom>
              <a:avLst/>
              <a:gdLst/>
              <a:ahLst/>
              <a:cxnLst/>
              <a:rect l="l" t="t" r="r" b="b"/>
              <a:pathLst>
                <a:path w="18079" h="9545" extrusionOk="0">
                  <a:moveTo>
                    <a:pt x="10627" y="0"/>
                  </a:moveTo>
                  <a:cubicBezTo>
                    <a:pt x="10516" y="0"/>
                    <a:pt x="10410" y="35"/>
                    <a:pt x="10326" y="105"/>
                  </a:cubicBezTo>
                  <a:lnTo>
                    <a:pt x="9123" y="990"/>
                  </a:lnTo>
                  <a:lnTo>
                    <a:pt x="2139" y="389"/>
                  </a:lnTo>
                  <a:cubicBezTo>
                    <a:pt x="2090" y="381"/>
                    <a:pt x="2041" y="377"/>
                    <a:pt x="1992" y="377"/>
                  </a:cubicBezTo>
                  <a:cubicBezTo>
                    <a:pt x="1518" y="377"/>
                    <a:pt x="1112" y="739"/>
                    <a:pt x="1036" y="1224"/>
                  </a:cubicBezTo>
                  <a:lnTo>
                    <a:pt x="0" y="9445"/>
                  </a:lnTo>
                  <a:lnTo>
                    <a:pt x="17344" y="9545"/>
                  </a:lnTo>
                  <a:lnTo>
                    <a:pt x="18062" y="1124"/>
                  </a:lnTo>
                  <a:cubicBezTo>
                    <a:pt x="18079" y="857"/>
                    <a:pt x="17862" y="623"/>
                    <a:pt x="17594" y="623"/>
                  </a:cubicBezTo>
                  <a:lnTo>
                    <a:pt x="10694" y="4"/>
                  </a:lnTo>
                  <a:cubicBezTo>
                    <a:pt x="10671" y="2"/>
                    <a:pt x="10649" y="0"/>
                    <a:pt x="1062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17;p39">
              <a:extLst>
                <a:ext uri="{FF2B5EF4-FFF2-40B4-BE49-F238E27FC236}">
                  <a16:creationId xmlns:a16="http://schemas.microsoft.com/office/drawing/2014/main" id="{A1BF76DB-03E0-4106-B13D-0084A33858C3}"/>
                </a:ext>
              </a:extLst>
            </p:cNvPr>
            <p:cNvSpPr/>
            <p:nvPr/>
          </p:nvSpPr>
          <p:spPr>
            <a:xfrm>
              <a:off x="6454424" y="2813361"/>
              <a:ext cx="559385" cy="174191"/>
            </a:xfrm>
            <a:custGeom>
              <a:avLst/>
              <a:gdLst/>
              <a:ahLst/>
              <a:cxnLst/>
              <a:rect l="l" t="t" r="r" b="b"/>
              <a:pathLst>
                <a:path w="17444" h="5432" extrusionOk="0">
                  <a:moveTo>
                    <a:pt x="1420" y="1"/>
                  </a:moveTo>
                  <a:lnTo>
                    <a:pt x="0" y="5431"/>
                  </a:lnTo>
                  <a:lnTo>
                    <a:pt x="16759" y="5348"/>
                  </a:lnTo>
                  <a:lnTo>
                    <a:pt x="17076" y="3259"/>
                  </a:lnTo>
                  <a:lnTo>
                    <a:pt x="17444" y="1070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8;p39">
              <a:extLst>
                <a:ext uri="{FF2B5EF4-FFF2-40B4-BE49-F238E27FC236}">
                  <a16:creationId xmlns:a16="http://schemas.microsoft.com/office/drawing/2014/main" id="{7C95179C-959D-4FBF-B713-6A5920BB5D19}"/>
                </a:ext>
              </a:extLst>
            </p:cNvPr>
            <p:cNvSpPr/>
            <p:nvPr/>
          </p:nvSpPr>
          <p:spPr>
            <a:xfrm>
              <a:off x="6508522" y="2847545"/>
              <a:ext cx="559418" cy="140520"/>
            </a:xfrm>
            <a:custGeom>
              <a:avLst/>
              <a:gdLst/>
              <a:ahLst/>
              <a:cxnLst/>
              <a:rect l="l" t="t" r="r" b="b"/>
              <a:pathLst>
                <a:path w="17445" h="4382" extrusionOk="0">
                  <a:moveTo>
                    <a:pt x="9992" y="0"/>
                  </a:moveTo>
                  <a:cubicBezTo>
                    <a:pt x="9882" y="0"/>
                    <a:pt x="9775" y="35"/>
                    <a:pt x="9692" y="105"/>
                  </a:cubicBezTo>
                  <a:lnTo>
                    <a:pt x="8489" y="990"/>
                  </a:lnTo>
                  <a:lnTo>
                    <a:pt x="1504" y="372"/>
                  </a:lnTo>
                  <a:cubicBezTo>
                    <a:pt x="1462" y="367"/>
                    <a:pt x="1420" y="364"/>
                    <a:pt x="1379" y="364"/>
                  </a:cubicBezTo>
                  <a:cubicBezTo>
                    <a:pt x="896" y="364"/>
                    <a:pt x="479" y="715"/>
                    <a:pt x="402" y="1207"/>
                  </a:cubicBezTo>
                  <a:lnTo>
                    <a:pt x="1" y="4382"/>
                  </a:lnTo>
                  <a:lnTo>
                    <a:pt x="17160" y="4382"/>
                  </a:lnTo>
                  <a:lnTo>
                    <a:pt x="17444" y="1124"/>
                  </a:lnTo>
                  <a:cubicBezTo>
                    <a:pt x="17444" y="856"/>
                    <a:pt x="17227" y="623"/>
                    <a:pt x="16960" y="606"/>
                  </a:cubicBezTo>
                  <a:lnTo>
                    <a:pt x="10059" y="4"/>
                  </a:lnTo>
                  <a:cubicBezTo>
                    <a:pt x="10037" y="2"/>
                    <a:pt x="10015" y="0"/>
                    <a:pt x="999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9;p39">
              <a:extLst>
                <a:ext uri="{FF2B5EF4-FFF2-40B4-BE49-F238E27FC236}">
                  <a16:creationId xmlns:a16="http://schemas.microsoft.com/office/drawing/2014/main" id="{9D51A9B8-8A03-4CE5-B890-6DF3BC119EC1}"/>
                </a:ext>
              </a:extLst>
            </p:cNvPr>
            <p:cNvSpPr/>
            <p:nvPr/>
          </p:nvSpPr>
          <p:spPr>
            <a:xfrm>
              <a:off x="6508522" y="2847545"/>
              <a:ext cx="559418" cy="140520"/>
            </a:xfrm>
            <a:custGeom>
              <a:avLst/>
              <a:gdLst/>
              <a:ahLst/>
              <a:cxnLst/>
              <a:rect l="l" t="t" r="r" b="b"/>
              <a:pathLst>
                <a:path w="17445" h="4382" extrusionOk="0">
                  <a:moveTo>
                    <a:pt x="9992" y="0"/>
                  </a:moveTo>
                  <a:cubicBezTo>
                    <a:pt x="9882" y="0"/>
                    <a:pt x="9775" y="35"/>
                    <a:pt x="9692" y="105"/>
                  </a:cubicBezTo>
                  <a:lnTo>
                    <a:pt x="8489" y="990"/>
                  </a:lnTo>
                  <a:lnTo>
                    <a:pt x="1504" y="372"/>
                  </a:lnTo>
                  <a:cubicBezTo>
                    <a:pt x="1462" y="367"/>
                    <a:pt x="1420" y="364"/>
                    <a:pt x="1379" y="364"/>
                  </a:cubicBezTo>
                  <a:cubicBezTo>
                    <a:pt x="896" y="364"/>
                    <a:pt x="479" y="715"/>
                    <a:pt x="402" y="1207"/>
                  </a:cubicBezTo>
                  <a:lnTo>
                    <a:pt x="1" y="4382"/>
                  </a:lnTo>
                  <a:lnTo>
                    <a:pt x="17160" y="4382"/>
                  </a:lnTo>
                  <a:lnTo>
                    <a:pt x="17444" y="1124"/>
                  </a:lnTo>
                  <a:cubicBezTo>
                    <a:pt x="17444" y="856"/>
                    <a:pt x="17227" y="623"/>
                    <a:pt x="16960" y="606"/>
                  </a:cubicBezTo>
                  <a:lnTo>
                    <a:pt x="10059" y="4"/>
                  </a:lnTo>
                  <a:cubicBezTo>
                    <a:pt x="10037" y="2"/>
                    <a:pt x="10015" y="0"/>
                    <a:pt x="999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20;p39">
              <a:extLst>
                <a:ext uri="{FF2B5EF4-FFF2-40B4-BE49-F238E27FC236}">
                  <a16:creationId xmlns:a16="http://schemas.microsoft.com/office/drawing/2014/main" id="{35F2ABD3-8C02-4149-A214-67B97B91F31B}"/>
                </a:ext>
              </a:extLst>
            </p:cNvPr>
            <p:cNvSpPr/>
            <p:nvPr/>
          </p:nvSpPr>
          <p:spPr>
            <a:xfrm>
              <a:off x="6393849" y="2860533"/>
              <a:ext cx="93797" cy="124326"/>
            </a:xfrm>
            <a:custGeom>
              <a:avLst/>
              <a:gdLst/>
              <a:ahLst/>
              <a:cxnLst/>
              <a:rect l="l" t="t" r="r" b="b"/>
              <a:pathLst>
                <a:path w="2925" h="3877" extrusionOk="0">
                  <a:moveTo>
                    <a:pt x="653" y="0"/>
                  </a:moveTo>
                  <a:cubicBezTo>
                    <a:pt x="285" y="0"/>
                    <a:pt x="1" y="351"/>
                    <a:pt x="85" y="702"/>
                  </a:cubicBezTo>
                  <a:lnTo>
                    <a:pt x="820" y="3877"/>
                  </a:lnTo>
                  <a:lnTo>
                    <a:pt x="1889" y="3877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21;p39">
              <a:extLst>
                <a:ext uri="{FF2B5EF4-FFF2-40B4-BE49-F238E27FC236}">
                  <a16:creationId xmlns:a16="http://schemas.microsoft.com/office/drawing/2014/main" id="{AE9AA5D0-C8E1-476F-9B23-F7BAF7A0CF80}"/>
                </a:ext>
              </a:extLst>
            </p:cNvPr>
            <p:cNvSpPr/>
            <p:nvPr/>
          </p:nvSpPr>
          <p:spPr>
            <a:xfrm>
              <a:off x="5507118" y="1192766"/>
              <a:ext cx="416332" cy="334175"/>
            </a:xfrm>
            <a:custGeom>
              <a:avLst/>
              <a:gdLst/>
              <a:ahLst/>
              <a:cxnLst/>
              <a:rect l="l" t="t" r="r" b="b"/>
              <a:pathLst>
                <a:path w="12983" h="10421" extrusionOk="0">
                  <a:moveTo>
                    <a:pt x="2114" y="0"/>
                  </a:moveTo>
                  <a:cubicBezTo>
                    <a:pt x="1795" y="0"/>
                    <a:pt x="1513" y="221"/>
                    <a:pt x="1454" y="546"/>
                  </a:cubicBezTo>
                  <a:lnTo>
                    <a:pt x="84" y="7413"/>
                  </a:lnTo>
                  <a:cubicBezTo>
                    <a:pt x="0" y="7781"/>
                    <a:pt x="234" y="8132"/>
                    <a:pt x="585" y="8215"/>
                  </a:cubicBezTo>
                  <a:lnTo>
                    <a:pt x="10761" y="10404"/>
                  </a:lnTo>
                  <a:cubicBezTo>
                    <a:pt x="10806" y="10415"/>
                    <a:pt x="10852" y="10420"/>
                    <a:pt x="10897" y="10420"/>
                  </a:cubicBezTo>
                  <a:cubicBezTo>
                    <a:pt x="11198" y="10420"/>
                    <a:pt x="11471" y="10189"/>
                    <a:pt x="11529" y="9869"/>
                  </a:cubicBezTo>
                  <a:lnTo>
                    <a:pt x="12916" y="3002"/>
                  </a:lnTo>
                  <a:cubicBezTo>
                    <a:pt x="12983" y="2635"/>
                    <a:pt x="12766" y="2284"/>
                    <a:pt x="12398" y="2200"/>
                  </a:cubicBezTo>
                  <a:lnTo>
                    <a:pt x="2239" y="11"/>
                  </a:lnTo>
                  <a:cubicBezTo>
                    <a:pt x="2197" y="4"/>
                    <a:pt x="2155" y="0"/>
                    <a:pt x="211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22;p39">
              <a:extLst>
                <a:ext uri="{FF2B5EF4-FFF2-40B4-BE49-F238E27FC236}">
                  <a16:creationId xmlns:a16="http://schemas.microsoft.com/office/drawing/2014/main" id="{495DC1F4-99D8-44FE-A51C-6A2BF3E81769}"/>
                </a:ext>
              </a:extLst>
            </p:cNvPr>
            <p:cNvSpPr/>
            <p:nvPr/>
          </p:nvSpPr>
          <p:spPr>
            <a:xfrm>
              <a:off x="5656585" y="1317413"/>
              <a:ext cx="99698" cy="106657"/>
            </a:xfrm>
            <a:custGeom>
              <a:avLst/>
              <a:gdLst/>
              <a:ahLst/>
              <a:cxnLst/>
              <a:rect l="l" t="t" r="r" b="b"/>
              <a:pathLst>
                <a:path w="3109" h="3326" extrusionOk="0">
                  <a:moveTo>
                    <a:pt x="3109" y="1"/>
                  </a:moveTo>
                  <a:lnTo>
                    <a:pt x="1555" y="535"/>
                  </a:lnTo>
                  <a:lnTo>
                    <a:pt x="1" y="1070"/>
                  </a:lnTo>
                  <a:lnTo>
                    <a:pt x="1221" y="2206"/>
                  </a:lnTo>
                  <a:lnTo>
                    <a:pt x="2457" y="3326"/>
                  </a:lnTo>
                  <a:lnTo>
                    <a:pt x="2791" y="1655"/>
                  </a:lnTo>
                  <a:lnTo>
                    <a:pt x="310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23;p39">
              <a:extLst>
                <a:ext uri="{FF2B5EF4-FFF2-40B4-BE49-F238E27FC236}">
                  <a16:creationId xmlns:a16="http://schemas.microsoft.com/office/drawing/2014/main" id="{F7FFD8CF-D430-4F63-BA42-DBAD9A40430A}"/>
                </a:ext>
              </a:extLst>
            </p:cNvPr>
            <p:cNvSpPr/>
            <p:nvPr/>
          </p:nvSpPr>
          <p:spPr>
            <a:xfrm>
              <a:off x="5925567" y="678211"/>
              <a:ext cx="642472" cy="662803"/>
            </a:xfrm>
            <a:custGeom>
              <a:avLst/>
              <a:gdLst/>
              <a:ahLst/>
              <a:cxnLst/>
              <a:rect l="l" t="t" r="r" b="b"/>
              <a:pathLst>
                <a:path w="20035" h="20669" extrusionOk="0">
                  <a:moveTo>
                    <a:pt x="37" y="2984"/>
                  </a:moveTo>
                  <a:cubicBezTo>
                    <a:pt x="36" y="2984"/>
                    <a:pt x="35" y="2987"/>
                    <a:pt x="34" y="2991"/>
                  </a:cubicBezTo>
                  <a:lnTo>
                    <a:pt x="35" y="2991"/>
                  </a:lnTo>
                  <a:cubicBezTo>
                    <a:pt x="36" y="2986"/>
                    <a:pt x="37" y="2984"/>
                    <a:pt x="37" y="2984"/>
                  </a:cubicBezTo>
                  <a:close/>
                  <a:moveTo>
                    <a:pt x="34" y="2991"/>
                  </a:moveTo>
                  <a:cubicBezTo>
                    <a:pt x="31" y="3002"/>
                    <a:pt x="30" y="3006"/>
                    <a:pt x="30" y="3006"/>
                  </a:cubicBezTo>
                  <a:cubicBezTo>
                    <a:pt x="30" y="3006"/>
                    <a:pt x="33" y="2998"/>
                    <a:pt x="34" y="2991"/>
                  </a:cubicBezTo>
                  <a:close/>
                  <a:moveTo>
                    <a:pt x="12215" y="1"/>
                  </a:moveTo>
                  <a:lnTo>
                    <a:pt x="12165" y="17"/>
                  </a:lnTo>
                  <a:lnTo>
                    <a:pt x="11363" y="218"/>
                  </a:lnTo>
                  <a:lnTo>
                    <a:pt x="9758" y="619"/>
                  </a:lnTo>
                  <a:cubicBezTo>
                    <a:pt x="8689" y="869"/>
                    <a:pt x="7653" y="1120"/>
                    <a:pt x="6617" y="1387"/>
                  </a:cubicBezTo>
                  <a:lnTo>
                    <a:pt x="702" y="2841"/>
                  </a:lnTo>
                  <a:lnTo>
                    <a:pt x="352" y="2925"/>
                  </a:lnTo>
                  <a:lnTo>
                    <a:pt x="168" y="2958"/>
                  </a:lnTo>
                  <a:lnTo>
                    <a:pt x="84" y="2991"/>
                  </a:lnTo>
                  <a:lnTo>
                    <a:pt x="35" y="2991"/>
                  </a:lnTo>
                  <a:cubicBezTo>
                    <a:pt x="32" y="3006"/>
                    <a:pt x="23" y="3047"/>
                    <a:pt x="1" y="3142"/>
                  </a:cubicBezTo>
                  <a:lnTo>
                    <a:pt x="17" y="3142"/>
                  </a:lnTo>
                  <a:lnTo>
                    <a:pt x="34" y="3158"/>
                  </a:lnTo>
                  <a:cubicBezTo>
                    <a:pt x="201" y="3309"/>
                    <a:pt x="385" y="3476"/>
                    <a:pt x="535" y="3643"/>
                  </a:cubicBezTo>
                  <a:cubicBezTo>
                    <a:pt x="870" y="3977"/>
                    <a:pt x="1154" y="4345"/>
                    <a:pt x="1388" y="4729"/>
                  </a:cubicBezTo>
                  <a:cubicBezTo>
                    <a:pt x="1638" y="5113"/>
                    <a:pt x="1822" y="5514"/>
                    <a:pt x="1989" y="5932"/>
                  </a:cubicBezTo>
                  <a:cubicBezTo>
                    <a:pt x="2139" y="6350"/>
                    <a:pt x="2256" y="6767"/>
                    <a:pt x="2340" y="7185"/>
                  </a:cubicBezTo>
                  <a:cubicBezTo>
                    <a:pt x="2758" y="8873"/>
                    <a:pt x="3142" y="10427"/>
                    <a:pt x="3493" y="11864"/>
                  </a:cubicBezTo>
                  <a:lnTo>
                    <a:pt x="4462" y="15707"/>
                  </a:lnTo>
                  <a:cubicBezTo>
                    <a:pt x="4596" y="16275"/>
                    <a:pt x="4713" y="16809"/>
                    <a:pt x="4863" y="17294"/>
                  </a:cubicBezTo>
                  <a:cubicBezTo>
                    <a:pt x="4997" y="17728"/>
                    <a:pt x="5164" y="18146"/>
                    <a:pt x="5364" y="18564"/>
                  </a:cubicBezTo>
                  <a:cubicBezTo>
                    <a:pt x="5648" y="19132"/>
                    <a:pt x="5982" y="19666"/>
                    <a:pt x="6383" y="20168"/>
                  </a:cubicBezTo>
                  <a:cubicBezTo>
                    <a:pt x="6517" y="20352"/>
                    <a:pt x="6651" y="20519"/>
                    <a:pt x="6801" y="20669"/>
                  </a:cubicBezTo>
                  <a:cubicBezTo>
                    <a:pt x="6801" y="20669"/>
                    <a:pt x="6768" y="20619"/>
                    <a:pt x="6701" y="20535"/>
                  </a:cubicBezTo>
                  <a:cubicBezTo>
                    <a:pt x="6634" y="20452"/>
                    <a:pt x="6534" y="20318"/>
                    <a:pt x="6400" y="20151"/>
                  </a:cubicBezTo>
                  <a:cubicBezTo>
                    <a:pt x="5748" y="19282"/>
                    <a:pt x="5264" y="18313"/>
                    <a:pt x="4946" y="17260"/>
                  </a:cubicBezTo>
                  <a:cubicBezTo>
                    <a:pt x="4796" y="16793"/>
                    <a:pt x="4696" y="16258"/>
                    <a:pt x="4545" y="15690"/>
                  </a:cubicBezTo>
                  <a:cubicBezTo>
                    <a:pt x="4278" y="14554"/>
                    <a:pt x="3961" y="13267"/>
                    <a:pt x="3610" y="11830"/>
                  </a:cubicBezTo>
                  <a:cubicBezTo>
                    <a:pt x="3276" y="10410"/>
                    <a:pt x="2891" y="8839"/>
                    <a:pt x="2490" y="7168"/>
                  </a:cubicBezTo>
                  <a:cubicBezTo>
                    <a:pt x="2390" y="6734"/>
                    <a:pt x="2273" y="6300"/>
                    <a:pt x="2123" y="5882"/>
                  </a:cubicBezTo>
                  <a:cubicBezTo>
                    <a:pt x="1956" y="5448"/>
                    <a:pt x="1755" y="5046"/>
                    <a:pt x="1521" y="4645"/>
                  </a:cubicBezTo>
                  <a:cubicBezTo>
                    <a:pt x="1155" y="4073"/>
                    <a:pt x="713" y="3545"/>
                    <a:pt x="210" y="3107"/>
                  </a:cubicBezTo>
                  <a:lnTo>
                    <a:pt x="210" y="3107"/>
                  </a:lnTo>
                  <a:lnTo>
                    <a:pt x="385" y="3075"/>
                  </a:lnTo>
                  <a:lnTo>
                    <a:pt x="736" y="2991"/>
                  </a:lnTo>
                  <a:cubicBezTo>
                    <a:pt x="2624" y="2524"/>
                    <a:pt x="4612" y="2039"/>
                    <a:pt x="6667" y="1538"/>
                  </a:cubicBezTo>
                  <a:lnTo>
                    <a:pt x="9792" y="769"/>
                  </a:lnTo>
                  <a:lnTo>
                    <a:pt x="11396" y="385"/>
                  </a:lnTo>
                  <a:cubicBezTo>
                    <a:pt x="11663" y="318"/>
                    <a:pt x="11931" y="251"/>
                    <a:pt x="12198" y="184"/>
                  </a:cubicBezTo>
                  <a:lnTo>
                    <a:pt x="12248" y="168"/>
                  </a:lnTo>
                  <a:lnTo>
                    <a:pt x="12265" y="168"/>
                  </a:lnTo>
                  <a:lnTo>
                    <a:pt x="12348" y="201"/>
                  </a:lnTo>
                  <a:lnTo>
                    <a:pt x="12549" y="285"/>
                  </a:lnTo>
                  <a:cubicBezTo>
                    <a:pt x="12666" y="351"/>
                    <a:pt x="12799" y="385"/>
                    <a:pt x="12916" y="468"/>
                  </a:cubicBezTo>
                  <a:cubicBezTo>
                    <a:pt x="13886" y="970"/>
                    <a:pt x="14671" y="1788"/>
                    <a:pt x="15155" y="2774"/>
                  </a:cubicBezTo>
                  <a:cubicBezTo>
                    <a:pt x="15373" y="3259"/>
                    <a:pt x="15540" y="3777"/>
                    <a:pt x="15640" y="4295"/>
                  </a:cubicBezTo>
                  <a:cubicBezTo>
                    <a:pt x="15757" y="4829"/>
                    <a:pt x="15874" y="5347"/>
                    <a:pt x="15991" y="5865"/>
                  </a:cubicBezTo>
                  <a:cubicBezTo>
                    <a:pt x="16475" y="7920"/>
                    <a:pt x="16926" y="9909"/>
                    <a:pt x="17361" y="11797"/>
                  </a:cubicBezTo>
                  <a:cubicBezTo>
                    <a:pt x="17478" y="12281"/>
                    <a:pt x="17578" y="12749"/>
                    <a:pt x="17695" y="13200"/>
                  </a:cubicBezTo>
                  <a:cubicBezTo>
                    <a:pt x="17812" y="13668"/>
                    <a:pt x="17962" y="14103"/>
                    <a:pt x="18129" y="14554"/>
                  </a:cubicBezTo>
                  <a:cubicBezTo>
                    <a:pt x="18464" y="15389"/>
                    <a:pt x="18915" y="16174"/>
                    <a:pt x="19449" y="16893"/>
                  </a:cubicBezTo>
                  <a:cubicBezTo>
                    <a:pt x="19583" y="17060"/>
                    <a:pt x="19717" y="17227"/>
                    <a:pt x="19850" y="17394"/>
                  </a:cubicBezTo>
                  <a:lnTo>
                    <a:pt x="19861" y="17409"/>
                  </a:lnTo>
                  <a:lnTo>
                    <a:pt x="19861" y="17409"/>
                  </a:lnTo>
                  <a:lnTo>
                    <a:pt x="19767" y="17428"/>
                  </a:lnTo>
                  <a:lnTo>
                    <a:pt x="19466" y="17494"/>
                  </a:lnTo>
                  <a:lnTo>
                    <a:pt x="18280" y="17795"/>
                  </a:lnTo>
                  <a:lnTo>
                    <a:pt x="16041" y="18346"/>
                  </a:lnTo>
                  <a:cubicBezTo>
                    <a:pt x="13184" y="19065"/>
                    <a:pt x="10878" y="19633"/>
                    <a:pt x="9274" y="20034"/>
                  </a:cubicBezTo>
                  <a:lnTo>
                    <a:pt x="7453" y="20502"/>
                  </a:lnTo>
                  <a:lnTo>
                    <a:pt x="6968" y="20619"/>
                  </a:lnTo>
                  <a:cubicBezTo>
                    <a:pt x="6868" y="20652"/>
                    <a:pt x="6818" y="20669"/>
                    <a:pt x="6818" y="20669"/>
                  </a:cubicBezTo>
                  <a:cubicBezTo>
                    <a:pt x="6818" y="20669"/>
                    <a:pt x="6868" y="20669"/>
                    <a:pt x="6968" y="20636"/>
                  </a:cubicBezTo>
                  <a:lnTo>
                    <a:pt x="7453" y="20535"/>
                  </a:lnTo>
                  <a:lnTo>
                    <a:pt x="9291" y="20101"/>
                  </a:lnTo>
                  <a:cubicBezTo>
                    <a:pt x="10895" y="19717"/>
                    <a:pt x="13217" y="19148"/>
                    <a:pt x="16074" y="18463"/>
                  </a:cubicBezTo>
                  <a:lnTo>
                    <a:pt x="18313" y="17929"/>
                  </a:lnTo>
                  <a:lnTo>
                    <a:pt x="19500" y="17628"/>
                  </a:lnTo>
                  <a:lnTo>
                    <a:pt x="19800" y="17561"/>
                  </a:lnTo>
                  <a:lnTo>
                    <a:pt x="19967" y="17528"/>
                  </a:lnTo>
                  <a:lnTo>
                    <a:pt x="19984" y="17511"/>
                  </a:lnTo>
                  <a:cubicBezTo>
                    <a:pt x="19987" y="17504"/>
                    <a:pt x="19988" y="17501"/>
                    <a:pt x="19989" y="17501"/>
                  </a:cubicBezTo>
                  <a:lnTo>
                    <a:pt x="19989" y="17501"/>
                  </a:lnTo>
                  <a:cubicBezTo>
                    <a:pt x="19991" y="17501"/>
                    <a:pt x="19988" y="17523"/>
                    <a:pt x="19991" y="17523"/>
                  </a:cubicBezTo>
                  <a:cubicBezTo>
                    <a:pt x="19995" y="17523"/>
                    <a:pt x="20005" y="17498"/>
                    <a:pt x="20034" y="17394"/>
                  </a:cubicBezTo>
                  <a:lnTo>
                    <a:pt x="20001" y="17377"/>
                  </a:lnTo>
                  <a:lnTo>
                    <a:pt x="19951" y="17311"/>
                  </a:lnTo>
                  <a:cubicBezTo>
                    <a:pt x="19817" y="17143"/>
                    <a:pt x="19683" y="16976"/>
                    <a:pt x="19566" y="16809"/>
                  </a:cubicBezTo>
                  <a:cubicBezTo>
                    <a:pt x="19032" y="16091"/>
                    <a:pt x="18597" y="15322"/>
                    <a:pt x="18263" y="14487"/>
                  </a:cubicBezTo>
                  <a:cubicBezTo>
                    <a:pt x="17912" y="13651"/>
                    <a:pt x="17745" y="12716"/>
                    <a:pt x="17511" y="11763"/>
                  </a:cubicBezTo>
                  <a:cubicBezTo>
                    <a:pt x="17077" y="9875"/>
                    <a:pt x="16626" y="7887"/>
                    <a:pt x="16158" y="5832"/>
                  </a:cubicBezTo>
                  <a:lnTo>
                    <a:pt x="15790" y="4261"/>
                  </a:lnTo>
                  <a:cubicBezTo>
                    <a:pt x="15707" y="3727"/>
                    <a:pt x="15540" y="3192"/>
                    <a:pt x="15306" y="2707"/>
                  </a:cubicBezTo>
                  <a:cubicBezTo>
                    <a:pt x="14804" y="1671"/>
                    <a:pt x="14002" y="836"/>
                    <a:pt x="13000" y="318"/>
                  </a:cubicBezTo>
                  <a:cubicBezTo>
                    <a:pt x="12866" y="234"/>
                    <a:pt x="12749" y="184"/>
                    <a:pt x="12616" y="134"/>
                  </a:cubicBezTo>
                  <a:lnTo>
                    <a:pt x="12415" y="51"/>
                  </a:lnTo>
                  <a:lnTo>
                    <a:pt x="12315" y="17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24;p39">
              <a:extLst>
                <a:ext uri="{FF2B5EF4-FFF2-40B4-BE49-F238E27FC236}">
                  <a16:creationId xmlns:a16="http://schemas.microsoft.com/office/drawing/2014/main" id="{79EB2440-8AF0-4E4C-9663-A106D08120D0}"/>
                </a:ext>
              </a:extLst>
            </p:cNvPr>
            <p:cNvSpPr/>
            <p:nvPr/>
          </p:nvSpPr>
          <p:spPr>
            <a:xfrm>
              <a:off x="6074520" y="815909"/>
              <a:ext cx="290980" cy="75583"/>
            </a:xfrm>
            <a:custGeom>
              <a:avLst/>
              <a:gdLst/>
              <a:ahLst/>
              <a:cxnLst/>
              <a:rect l="l" t="t" r="r" b="b"/>
              <a:pathLst>
                <a:path w="9074" h="2357" extrusionOk="0">
                  <a:moveTo>
                    <a:pt x="9073" y="1"/>
                  </a:moveTo>
                  <a:lnTo>
                    <a:pt x="9073" y="1"/>
                  </a:lnTo>
                  <a:cubicBezTo>
                    <a:pt x="8956" y="17"/>
                    <a:pt x="8823" y="34"/>
                    <a:pt x="8706" y="67"/>
                  </a:cubicBezTo>
                  <a:lnTo>
                    <a:pt x="7737" y="318"/>
                  </a:lnTo>
                  <a:cubicBezTo>
                    <a:pt x="6885" y="535"/>
                    <a:pt x="5765" y="836"/>
                    <a:pt x="4529" y="1154"/>
                  </a:cubicBezTo>
                  <a:lnTo>
                    <a:pt x="1321" y="1972"/>
                  </a:lnTo>
                  <a:lnTo>
                    <a:pt x="352" y="2240"/>
                  </a:lnTo>
                  <a:cubicBezTo>
                    <a:pt x="218" y="2273"/>
                    <a:pt x="101" y="2306"/>
                    <a:pt x="1" y="2357"/>
                  </a:cubicBezTo>
                  <a:cubicBezTo>
                    <a:pt x="118" y="2357"/>
                    <a:pt x="235" y="2340"/>
                    <a:pt x="368" y="2306"/>
                  </a:cubicBezTo>
                  <a:cubicBezTo>
                    <a:pt x="602" y="2256"/>
                    <a:pt x="936" y="2189"/>
                    <a:pt x="1337" y="2089"/>
                  </a:cubicBezTo>
                  <a:cubicBezTo>
                    <a:pt x="2173" y="1905"/>
                    <a:pt x="3309" y="1638"/>
                    <a:pt x="4562" y="1321"/>
                  </a:cubicBezTo>
                  <a:cubicBezTo>
                    <a:pt x="5832" y="1003"/>
                    <a:pt x="6951" y="686"/>
                    <a:pt x="7770" y="435"/>
                  </a:cubicBezTo>
                  <a:cubicBezTo>
                    <a:pt x="8171" y="318"/>
                    <a:pt x="8505" y="218"/>
                    <a:pt x="8723" y="134"/>
                  </a:cubicBezTo>
                  <a:cubicBezTo>
                    <a:pt x="8856" y="101"/>
                    <a:pt x="8956" y="67"/>
                    <a:pt x="90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25;p39">
              <a:extLst>
                <a:ext uri="{FF2B5EF4-FFF2-40B4-BE49-F238E27FC236}">
                  <a16:creationId xmlns:a16="http://schemas.microsoft.com/office/drawing/2014/main" id="{D1EF72FE-8C1B-4C1C-B853-C96577CBA48C}"/>
                </a:ext>
              </a:extLst>
            </p:cNvPr>
            <p:cNvSpPr/>
            <p:nvPr/>
          </p:nvSpPr>
          <p:spPr>
            <a:xfrm>
              <a:off x="6081479" y="859841"/>
              <a:ext cx="291526" cy="75583"/>
            </a:xfrm>
            <a:custGeom>
              <a:avLst/>
              <a:gdLst/>
              <a:ahLst/>
              <a:cxnLst/>
              <a:rect l="l" t="t" r="r" b="b"/>
              <a:pathLst>
                <a:path w="9091" h="2357" extrusionOk="0">
                  <a:moveTo>
                    <a:pt x="9090" y="1"/>
                  </a:moveTo>
                  <a:cubicBezTo>
                    <a:pt x="8957" y="1"/>
                    <a:pt x="8840" y="34"/>
                    <a:pt x="8723" y="68"/>
                  </a:cubicBezTo>
                  <a:lnTo>
                    <a:pt x="7754" y="318"/>
                  </a:lnTo>
                  <a:cubicBezTo>
                    <a:pt x="6885" y="535"/>
                    <a:pt x="5765" y="836"/>
                    <a:pt x="4529" y="1154"/>
                  </a:cubicBezTo>
                  <a:lnTo>
                    <a:pt x="1321" y="1972"/>
                  </a:lnTo>
                  <a:lnTo>
                    <a:pt x="352" y="2240"/>
                  </a:lnTo>
                  <a:cubicBezTo>
                    <a:pt x="235" y="2256"/>
                    <a:pt x="118" y="2306"/>
                    <a:pt x="1" y="2357"/>
                  </a:cubicBezTo>
                  <a:cubicBezTo>
                    <a:pt x="135" y="2357"/>
                    <a:pt x="252" y="2340"/>
                    <a:pt x="368" y="2306"/>
                  </a:cubicBezTo>
                  <a:cubicBezTo>
                    <a:pt x="602" y="2256"/>
                    <a:pt x="937" y="2190"/>
                    <a:pt x="1354" y="2089"/>
                  </a:cubicBezTo>
                  <a:cubicBezTo>
                    <a:pt x="2190" y="1905"/>
                    <a:pt x="3326" y="1638"/>
                    <a:pt x="4579" y="1321"/>
                  </a:cubicBezTo>
                  <a:cubicBezTo>
                    <a:pt x="5832" y="987"/>
                    <a:pt x="6968" y="686"/>
                    <a:pt x="7770" y="435"/>
                  </a:cubicBezTo>
                  <a:cubicBezTo>
                    <a:pt x="8188" y="318"/>
                    <a:pt x="8506" y="218"/>
                    <a:pt x="8739" y="134"/>
                  </a:cubicBezTo>
                  <a:cubicBezTo>
                    <a:pt x="8856" y="101"/>
                    <a:pt x="8973" y="51"/>
                    <a:pt x="90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26;p39">
              <a:extLst>
                <a:ext uri="{FF2B5EF4-FFF2-40B4-BE49-F238E27FC236}">
                  <a16:creationId xmlns:a16="http://schemas.microsoft.com/office/drawing/2014/main" id="{3DEFEFA7-A682-45DB-9F16-64A039D0B274}"/>
                </a:ext>
              </a:extLst>
            </p:cNvPr>
            <p:cNvSpPr/>
            <p:nvPr/>
          </p:nvSpPr>
          <p:spPr>
            <a:xfrm>
              <a:off x="6091677" y="903774"/>
              <a:ext cx="291494" cy="75583"/>
            </a:xfrm>
            <a:custGeom>
              <a:avLst/>
              <a:gdLst/>
              <a:ahLst/>
              <a:cxnLst/>
              <a:rect l="l" t="t" r="r" b="b"/>
              <a:pathLst>
                <a:path w="9090" h="2357" extrusionOk="0">
                  <a:moveTo>
                    <a:pt x="9090" y="1"/>
                  </a:moveTo>
                  <a:cubicBezTo>
                    <a:pt x="8956" y="1"/>
                    <a:pt x="8839" y="34"/>
                    <a:pt x="8722" y="68"/>
                  </a:cubicBezTo>
                  <a:lnTo>
                    <a:pt x="7753" y="318"/>
                  </a:lnTo>
                  <a:lnTo>
                    <a:pt x="4528" y="1154"/>
                  </a:lnTo>
                  <a:cubicBezTo>
                    <a:pt x="3309" y="1471"/>
                    <a:pt x="2189" y="1755"/>
                    <a:pt x="1320" y="1972"/>
                  </a:cubicBezTo>
                  <a:cubicBezTo>
                    <a:pt x="936" y="2073"/>
                    <a:pt x="619" y="2156"/>
                    <a:pt x="351" y="2240"/>
                  </a:cubicBezTo>
                  <a:cubicBezTo>
                    <a:pt x="234" y="2256"/>
                    <a:pt x="117" y="2307"/>
                    <a:pt x="0" y="2357"/>
                  </a:cubicBezTo>
                  <a:cubicBezTo>
                    <a:pt x="134" y="2357"/>
                    <a:pt x="251" y="2340"/>
                    <a:pt x="368" y="2307"/>
                  </a:cubicBezTo>
                  <a:cubicBezTo>
                    <a:pt x="602" y="2256"/>
                    <a:pt x="936" y="2190"/>
                    <a:pt x="1354" y="2089"/>
                  </a:cubicBezTo>
                  <a:cubicBezTo>
                    <a:pt x="2189" y="1906"/>
                    <a:pt x="3325" y="1638"/>
                    <a:pt x="4578" y="1321"/>
                  </a:cubicBezTo>
                  <a:cubicBezTo>
                    <a:pt x="5832" y="987"/>
                    <a:pt x="6968" y="669"/>
                    <a:pt x="7770" y="435"/>
                  </a:cubicBezTo>
                  <a:cubicBezTo>
                    <a:pt x="8188" y="318"/>
                    <a:pt x="8505" y="201"/>
                    <a:pt x="8739" y="134"/>
                  </a:cubicBezTo>
                  <a:cubicBezTo>
                    <a:pt x="8856" y="101"/>
                    <a:pt x="8973" y="51"/>
                    <a:pt x="90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27;p39">
              <a:extLst>
                <a:ext uri="{FF2B5EF4-FFF2-40B4-BE49-F238E27FC236}">
                  <a16:creationId xmlns:a16="http://schemas.microsoft.com/office/drawing/2014/main" id="{6D07E1A2-A612-4823-B5F6-89DB54A40D6F}"/>
                </a:ext>
              </a:extLst>
            </p:cNvPr>
            <p:cNvSpPr/>
            <p:nvPr/>
          </p:nvSpPr>
          <p:spPr>
            <a:xfrm>
              <a:off x="6101329" y="947706"/>
              <a:ext cx="290948" cy="75583"/>
            </a:xfrm>
            <a:custGeom>
              <a:avLst/>
              <a:gdLst/>
              <a:ahLst/>
              <a:cxnLst/>
              <a:rect l="l" t="t" r="r" b="b"/>
              <a:pathLst>
                <a:path w="9073" h="2357" extrusionOk="0">
                  <a:moveTo>
                    <a:pt x="9073" y="1"/>
                  </a:moveTo>
                  <a:cubicBezTo>
                    <a:pt x="8956" y="1"/>
                    <a:pt x="8822" y="34"/>
                    <a:pt x="8705" y="68"/>
                  </a:cubicBezTo>
                  <a:lnTo>
                    <a:pt x="7736" y="318"/>
                  </a:lnTo>
                  <a:lnTo>
                    <a:pt x="4528" y="1154"/>
                  </a:lnTo>
                  <a:cubicBezTo>
                    <a:pt x="3292" y="1471"/>
                    <a:pt x="2172" y="1755"/>
                    <a:pt x="1320" y="1973"/>
                  </a:cubicBezTo>
                  <a:lnTo>
                    <a:pt x="351" y="2240"/>
                  </a:lnTo>
                  <a:cubicBezTo>
                    <a:pt x="217" y="2257"/>
                    <a:pt x="100" y="2307"/>
                    <a:pt x="0" y="2357"/>
                  </a:cubicBezTo>
                  <a:cubicBezTo>
                    <a:pt x="117" y="2357"/>
                    <a:pt x="234" y="2323"/>
                    <a:pt x="368" y="2307"/>
                  </a:cubicBezTo>
                  <a:cubicBezTo>
                    <a:pt x="602" y="2257"/>
                    <a:pt x="936" y="2173"/>
                    <a:pt x="1337" y="2089"/>
                  </a:cubicBezTo>
                  <a:cubicBezTo>
                    <a:pt x="2172" y="1906"/>
                    <a:pt x="3308" y="1638"/>
                    <a:pt x="4562" y="1304"/>
                  </a:cubicBezTo>
                  <a:cubicBezTo>
                    <a:pt x="5831" y="987"/>
                    <a:pt x="6951" y="669"/>
                    <a:pt x="7770" y="435"/>
                  </a:cubicBezTo>
                  <a:cubicBezTo>
                    <a:pt x="8171" y="302"/>
                    <a:pt x="8505" y="201"/>
                    <a:pt x="8722" y="135"/>
                  </a:cubicBezTo>
                  <a:cubicBezTo>
                    <a:pt x="8856" y="101"/>
                    <a:pt x="8973" y="51"/>
                    <a:pt x="90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8;p39">
              <a:extLst>
                <a:ext uri="{FF2B5EF4-FFF2-40B4-BE49-F238E27FC236}">
                  <a16:creationId xmlns:a16="http://schemas.microsoft.com/office/drawing/2014/main" id="{278C0C6B-1D85-407B-8494-01CB3C05B7DD}"/>
                </a:ext>
              </a:extLst>
            </p:cNvPr>
            <p:cNvSpPr/>
            <p:nvPr/>
          </p:nvSpPr>
          <p:spPr>
            <a:xfrm>
              <a:off x="6115246" y="991671"/>
              <a:ext cx="291494" cy="75551"/>
            </a:xfrm>
            <a:custGeom>
              <a:avLst/>
              <a:gdLst/>
              <a:ahLst/>
              <a:cxnLst/>
              <a:rect l="l" t="t" r="r" b="b"/>
              <a:pathLst>
                <a:path w="9090" h="2356" extrusionOk="0">
                  <a:moveTo>
                    <a:pt x="9090" y="0"/>
                  </a:moveTo>
                  <a:cubicBezTo>
                    <a:pt x="8956" y="0"/>
                    <a:pt x="8839" y="33"/>
                    <a:pt x="8722" y="67"/>
                  </a:cubicBezTo>
                  <a:lnTo>
                    <a:pt x="7753" y="317"/>
                  </a:lnTo>
                  <a:lnTo>
                    <a:pt x="4545" y="1136"/>
                  </a:lnTo>
                  <a:lnTo>
                    <a:pt x="1321" y="1972"/>
                  </a:lnTo>
                  <a:lnTo>
                    <a:pt x="351" y="2239"/>
                  </a:lnTo>
                  <a:cubicBezTo>
                    <a:pt x="234" y="2256"/>
                    <a:pt x="117" y="2289"/>
                    <a:pt x="1" y="2356"/>
                  </a:cubicBezTo>
                  <a:cubicBezTo>
                    <a:pt x="134" y="2339"/>
                    <a:pt x="251" y="2322"/>
                    <a:pt x="368" y="2289"/>
                  </a:cubicBezTo>
                  <a:cubicBezTo>
                    <a:pt x="602" y="2256"/>
                    <a:pt x="936" y="2172"/>
                    <a:pt x="1354" y="2089"/>
                  </a:cubicBezTo>
                  <a:cubicBezTo>
                    <a:pt x="2189" y="1905"/>
                    <a:pt x="3326" y="1637"/>
                    <a:pt x="4579" y="1303"/>
                  </a:cubicBezTo>
                  <a:cubicBezTo>
                    <a:pt x="5832" y="986"/>
                    <a:pt x="6968" y="668"/>
                    <a:pt x="7770" y="434"/>
                  </a:cubicBezTo>
                  <a:cubicBezTo>
                    <a:pt x="8188" y="301"/>
                    <a:pt x="8505" y="201"/>
                    <a:pt x="8739" y="134"/>
                  </a:cubicBezTo>
                  <a:cubicBezTo>
                    <a:pt x="8856" y="100"/>
                    <a:pt x="8973" y="50"/>
                    <a:pt x="90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29;p39">
              <a:extLst>
                <a:ext uri="{FF2B5EF4-FFF2-40B4-BE49-F238E27FC236}">
                  <a16:creationId xmlns:a16="http://schemas.microsoft.com/office/drawing/2014/main" id="{5A93761A-E5E2-45B1-A01E-61247F4DEEB3}"/>
                </a:ext>
              </a:extLst>
            </p:cNvPr>
            <p:cNvSpPr/>
            <p:nvPr/>
          </p:nvSpPr>
          <p:spPr>
            <a:xfrm>
              <a:off x="6125412" y="1035603"/>
              <a:ext cx="291526" cy="75583"/>
            </a:xfrm>
            <a:custGeom>
              <a:avLst/>
              <a:gdLst/>
              <a:ahLst/>
              <a:cxnLst/>
              <a:rect l="l" t="t" r="r" b="b"/>
              <a:pathLst>
                <a:path w="9091" h="2357" extrusionOk="0">
                  <a:moveTo>
                    <a:pt x="9090" y="0"/>
                  </a:moveTo>
                  <a:cubicBezTo>
                    <a:pt x="8957" y="0"/>
                    <a:pt x="8840" y="17"/>
                    <a:pt x="8723" y="67"/>
                  </a:cubicBezTo>
                  <a:lnTo>
                    <a:pt x="7754" y="318"/>
                  </a:lnTo>
                  <a:cubicBezTo>
                    <a:pt x="6885" y="535"/>
                    <a:pt x="5765" y="819"/>
                    <a:pt x="4546" y="1136"/>
                  </a:cubicBezTo>
                  <a:lnTo>
                    <a:pt x="1321" y="1972"/>
                  </a:lnTo>
                  <a:lnTo>
                    <a:pt x="352" y="2222"/>
                  </a:lnTo>
                  <a:cubicBezTo>
                    <a:pt x="235" y="2256"/>
                    <a:pt x="118" y="2289"/>
                    <a:pt x="1" y="2356"/>
                  </a:cubicBezTo>
                  <a:cubicBezTo>
                    <a:pt x="135" y="2339"/>
                    <a:pt x="252" y="2323"/>
                    <a:pt x="369" y="2289"/>
                  </a:cubicBezTo>
                  <a:cubicBezTo>
                    <a:pt x="602" y="2256"/>
                    <a:pt x="937" y="2172"/>
                    <a:pt x="1354" y="2089"/>
                  </a:cubicBezTo>
                  <a:cubicBezTo>
                    <a:pt x="2190" y="1888"/>
                    <a:pt x="3326" y="1621"/>
                    <a:pt x="4579" y="1303"/>
                  </a:cubicBezTo>
                  <a:cubicBezTo>
                    <a:pt x="5832" y="986"/>
                    <a:pt x="6968" y="668"/>
                    <a:pt x="7787" y="435"/>
                  </a:cubicBezTo>
                  <a:cubicBezTo>
                    <a:pt x="8188" y="301"/>
                    <a:pt x="8506" y="201"/>
                    <a:pt x="8740" y="134"/>
                  </a:cubicBezTo>
                  <a:cubicBezTo>
                    <a:pt x="8857" y="100"/>
                    <a:pt x="8973" y="50"/>
                    <a:pt x="90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30;p39">
              <a:extLst>
                <a:ext uri="{FF2B5EF4-FFF2-40B4-BE49-F238E27FC236}">
                  <a16:creationId xmlns:a16="http://schemas.microsoft.com/office/drawing/2014/main" id="{A52A172B-AF57-4AA9-B89A-D9218A9BD4D4}"/>
                </a:ext>
              </a:extLst>
            </p:cNvPr>
            <p:cNvSpPr/>
            <p:nvPr/>
          </p:nvSpPr>
          <p:spPr>
            <a:xfrm>
              <a:off x="6138816" y="1081139"/>
              <a:ext cx="290980" cy="75583"/>
            </a:xfrm>
            <a:custGeom>
              <a:avLst/>
              <a:gdLst/>
              <a:ahLst/>
              <a:cxnLst/>
              <a:rect l="l" t="t" r="r" b="b"/>
              <a:pathLst>
                <a:path w="9074" h="2357" extrusionOk="0">
                  <a:moveTo>
                    <a:pt x="9073" y="0"/>
                  </a:moveTo>
                  <a:cubicBezTo>
                    <a:pt x="8956" y="0"/>
                    <a:pt x="8823" y="17"/>
                    <a:pt x="8706" y="67"/>
                  </a:cubicBezTo>
                  <a:lnTo>
                    <a:pt x="7737" y="318"/>
                  </a:lnTo>
                  <a:lnTo>
                    <a:pt x="4529" y="1137"/>
                  </a:lnTo>
                  <a:cubicBezTo>
                    <a:pt x="3292" y="1454"/>
                    <a:pt x="2173" y="1738"/>
                    <a:pt x="1321" y="1972"/>
                  </a:cubicBezTo>
                  <a:lnTo>
                    <a:pt x="352" y="2223"/>
                  </a:lnTo>
                  <a:cubicBezTo>
                    <a:pt x="218" y="2256"/>
                    <a:pt x="101" y="2289"/>
                    <a:pt x="1" y="2356"/>
                  </a:cubicBezTo>
                  <a:cubicBezTo>
                    <a:pt x="118" y="2340"/>
                    <a:pt x="235" y="2323"/>
                    <a:pt x="368" y="2289"/>
                  </a:cubicBezTo>
                  <a:cubicBezTo>
                    <a:pt x="586" y="2239"/>
                    <a:pt x="936" y="2172"/>
                    <a:pt x="1337" y="2089"/>
                  </a:cubicBezTo>
                  <a:cubicBezTo>
                    <a:pt x="2173" y="1888"/>
                    <a:pt x="3309" y="1621"/>
                    <a:pt x="4562" y="1304"/>
                  </a:cubicBezTo>
                  <a:cubicBezTo>
                    <a:pt x="5832" y="986"/>
                    <a:pt x="6951" y="669"/>
                    <a:pt x="7770" y="418"/>
                  </a:cubicBezTo>
                  <a:cubicBezTo>
                    <a:pt x="8171" y="301"/>
                    <a:pt x="8505" y="201"/>
                    <a:pt x="8723" y="134"/>
                  </a:cubicBezTo>
                  <a:cubicBezTo>
                    <a:pt x="8840" y="101"/>
                    <a:pt x="8956" y="50"/>
                    <a:pt x="90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31;p39">
              <a:extLst>
                <a:ext uri="{FF2B5EF4-FFF2-40B4-BE49-F238E27FC236}">
                  <a16:creationId xmlns:a16="http://schemas.microsoft.com/office/drawing/2014/main" id="{371B2A71-7C6B-4305-B77F-C43E831CDE15}"/>
                </a:ext>
              </a:extLst>
            </p:cNvPr>
            <p:cNvSpPr/>
            <p:nvPr/>
          </p:nvSpPr>
          <p:spPr>
            <a:xfrm>
              <a:off x="6147923" y="1156690"/>
              <a:ext cx="168290" cy="43419"/>
            </a:xfrm>
            <a:custGeom>
              <a:avLst/>
              <a:gdLst/>
              <a:ahLst/>
              <a:cxnLst/>
              <a:rect l="l" t="t" r="r" b="b"/>
              <a:pathLst>
                <a:path w="5248" h="1354" extrusionOk="0">
                  <a:moveTo>
                    <a:pt x="5247" y="0"/>
                  </a:moveTo>
                  <a:cubicBezTo>
                    <a:pt x="4997" y="17"/>
                    <a:pt x="4729" y="67"/>
                    <a:pt x="4479" y="151"/>
                  </a:cubicBezTo>
                  <a:cubicBezTo>
                    <a:pt x="3994" y="251"/>
                    <a:pt x="3342" y="435"/>
                    <a:pt x="2624" y="635"/>
                  </a:cubicBezTo>
                  <a:cubicBezTo>
                    <a:pt x="1889" y="819"/>
                    <a:pt x="1237" y="969"/>
                    <a:pt x="769" y="1103"/>
                  </a:cubicBezTo>
                  <a:cubicBezTo>
                    <a:pt x="502" y="1170"/>
                    <a:pt x="251" y="1237"/>
                    <a:pt x="1" y="1354"/>
                  </a:cubicBezTo>
                  <a:lnTo>
                    <a:pt x="17" y="1354"/>
                  </a:lnTo>
                  <a:cubicBezTo>
                    <a:pt x="268" y="1337"/>
                    <a:pt x="535" y="1303"/>
                    <a:pt x="803" y="1220"/>
                  </a:cubicBezTo>
                  <a:cubicBezTo>
                    <a:pt x="1271" y="1120"/>
                    <a:pt x="1939" y="969"/>
                    <a:pt x="2657" y="786"/>
                  </a:cubicBezTo>
                  <a:cubicBezTo>
                    <a:pt x="3393" y="602"/>
                    <a:pt x="4028" y="401"/>
                    <a:pt x="4512" y="268"/>
                  </a:cubicBezTo>
                  <a:cubicBezTo>
                    <a:pt x="4763" y="201"/>
                    <a:pt x="5013" y="100"/>
                    <a:pt x="52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32;p39">
              <a:extLst>
                <a:ext uri="{FF2B5EF4-FFF2-40B4-BE49-F238E27FC236}">
                  <a16:creationId xmlns:a16="http://schemas.microsoft.com/office/drawing/2014/main" id="{725C279E-5551-4D4C-870A-A0555B0DF42D}"/>
                </a:ext>
              </a:extLst>
            </p:cNvPr>
            <p:cNvSpPr/>
            <p:nvPr/>
          </p:nvSpPr>
          <p:spPr>
            <a:xfrm>
              <a:off x="6823585" y="1772098"/>
              <a:ext cx="522957" cy="606781"/>
            </a:xfrm>
            <a:custGeom>
              <a:avLst/>
              <a:gdLst/>
              <a:ahLst/>
              <a:cxnLst/>
              <a:rect l="l" t="t" r="r" b="b"/>
              <a:pathLst>
                <a:path w="16308" h="18922" extrusionOk="0">
                  <a:moveTo>
                    <a:pt x="7470" y="0"/>
                  </a:moveTo>
                  <a:cubicBezTo>
                    <a:pt x="5433" y="0"/>
                    <a:pt x="3506" y="1257"/>
                    <a:pt x="2774" y="3316"/>
                  </a:cubicBezTo>
                  <a:cubicBezTo>
                    <a:pt x="1454" y="6941"/>
                    <a:pt x="518" y="10701"/>
                    <a:pt x="0" y="14527"/>
                  </a:cubicBezTo>
                  <a:lnTo>
                    <a:pt x="11162" y="18921"/>
                  </a:lnTo>
                  <a:cubicBezTo>
                    <a:pt x="12047" y="13491"/>
                    <a:pt x="13785" y="8245"/>
                    <a:pt x="16308" y="3349"/>
                  </a:cubicBezTo>
                  <a:lnTo>
                    <a:pt x="9441" y="408"/>
                  </a:lnTo>
                  <a:cubicBezTo>
                    <a:pt x="8796" y="131"/>
                    <a:pt x="8127" y="0"/>
                    <a:pt x="74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33;p39">
              <a:extLst>
                <a:ext uri="{FF2B5EF4-FFF2-40B4-BE49-F238E27FC236}">
                  <a16:creationId xmlns:a16="http://schemas.microsoft.com/office/drawing/2014/main" id="{3F0F490F-4F31-48A6-BAFA-D38A1AAEB216}"/>
                </a:ext>
              </a:extLst>
            </p:cNvPr>
            <p:cNvSpPr/>
            <p:nvPr/>
          </p:nvSpPr>
          <p:spPr>
            <a:xfrm>
              <a:off x="6823585" y="1769660"/>
              <a:ext cx="526709" cy="611880"/>
            </a:xfrm>
            <a:custGeom>
              <a:avLst/>
              <a:gdLst/>
              <a:ahLst/>
              <a:cxnLst/>
              <a:rect l="l" t="t" r="r" b="b"/>
              <a:pathLst>
                <a:path w="16425" h="19081" extrusionOk="0">
                  <a:moveTo>
                    <a:pt x="17" y="14469"/>
                  </a:moveTo>
                  <a:cubicBezTo>
                    <a:pt x="0" y="14519"/>
                    <a:pt x="0" y="14553"/>
                    <a:pt x="0" y="14603"/>
                  </a:cubicBezTo>
                  <a:cubicBezTo>
                    <a:pt x="0" y="14603"/>
                    <a:pt x="0" y="14553"/>
                    <a:pt x="17" y="14469"/>
                  </a:cubicBezTo>
                  <a:close/>
                  <a:moveTo>
                    <a:pt x="7477" y="0"/>
                  </a:moveTo>
                  <a:cubicBezTo>
                    <a:pt x="7097" y="0"/>
                    <a:pt x="6718" y="43"/>
                    <a:pt x="6350" y="133"/>
                  </a:cubicBezTo>
                  <a:cubicBezTo>
                    <a:pt x="5564" y="317"/>
                    <a:pt x="4829" y="685"/>
                    <a:pt x="4211" y="1203"/>
                  </a:cubicBezTo>
                  <a:cubicBezTo>
                    <a:pt x="3626" y="1687"/>
                    <a:pt x="3158" y="2306"/>
                    <a:pt x="2857" y="3007"/>
                  </a:cubicBezTo>
                  <a:cubicBezTo>
                    <a:pt x="2573" y="3676"/>
                    <a:pt x="2373" y="4344"/>
                    <a:pt x="2156" y="4979"/>
                  </a:cubicBezTo>
                  <a:cubicBezTo>
                    <a:pt x="1955" y="5614"/>
                    <a:pt x="1771" y="6232"/>
                    <a:pt x="1588" y="6834"/>
                  </a:cubicBezTo>
                  <a:cubicBezTo>
                    <a:pt x="1053" y="8688"/>
                    <a:pt x="618" y="10593"/>
                    <a:pt x="301" y="12498"/>
                  </a:cubicBezTo>
                  <a:cubicBezTo>
                    <a:pt x="184" y="13183"/>
                    <a:pt x="101" y="13701"/>
                    <a:pt x="67" y="14068"/>
                  </a:cubicBezTo>
                  <a:cubicBezTo>
                    <a:pt x="34" y="14235"/>
                    <a:pt x="17" y="14369"/>
                    <a:pt x="17" y="14469"/>
                  </a:cubicBezTo>
                  <a:cubicBezTo>
                    <a:pt x="34" y="14369"/>
                    <a:pt x="67" y="14235"/>
                    <a:pt x="84" y="14052"/>
                  </a:cubicBezTo>
                  <a:cubicBezTo>
                    <a:pt x="151" y="13701"/>
                    <a:pt x="234" y="13183"/>
                    <a:pt x="351" y="12514"/>
                  </a:cubicBezTo>
                  <a:cubicBezTo>
                    <a:pt x="702" y="10610"/>
                    <a:pt x="1153" y="8722"/>
                    <a:pt x="1705" y="6867"/>
                  </a:cubicBezTo>
                  <a:cubicBezTo>
                    <a:pt x="1888" y="6265"/>
                    <a:pt x="2072" y="5664"/>
                    <a:pt x="2273" y="5029"/>
                  </a:cubicBezTo>
                  <a:cubicBezTo>
                    <a:pt x="2490" y="4394"/>
                    <a:pt x="2707" y="3709"/>
                    <a:pt x="2991" y="3057"/>
                  </a:cubicBezTo>
                  <a:cubicBezTo>
                    <a:pt x="3292" y="2389"/>
                    <a:pt x="3726" y="1788"/>
                    <a:pt x="4294" y="1320"/>
                  </a:cubicBezTo>
                  <a:cubicBezTo>
                    <a:pt x="4896" y="818"/>
                    <a:pt x="5614" y="451"/>
                    <a:pt x="6383" y="284"/>
                  </a:cubicBezTo>
                  <a:cubicBezTo>
                    <a:pt x="6744" y="201"/>
                    <a:pt x="7111" y="159"/>
                    <a:pt x="7478" y="159"/>
                  </a:cubicBezTo>
                  <a:cubicBezTo>
                    <a:pt x="7927" y="159"/>
                    <a:pt x="8374" y="222"/>
                    <a:pt x="8806" y="351"/>
                  </a:cubicBezTo>
                  <a:cubicBezTo>
                    <a:pt x="9006" y="401"/>
                    <a:pt x="9207" y="484"/>
                    <a:pt x="9407" y="551"/>
                  </a:cubicBezTo>
                  <a:cubicBezTo>
                    <a:pt x="9608" y="635"/>
                    <a:pt x="9808" y="718"/>
                    <a:pt x="10009" y="818"/>
                  </a:cubicBezTo>
                  <a:cubicBezTo>
                    <a:pt x="10410" y="986"/>
                    <a:pt x="10811" y="1153"/>
                    <a:pt x="11212" y="1336"/>
                  </a:cubicBezTo>
                  <a:lnTo>
                    <a:pt x="16184" y="3477"/>
                  </a:lnTo>
                  <a:lnTo>
                    <a:pt x="16184" y="3477"/>
                  </a:lnTo>
                  <a:cubicBezTo>
                    <a:pt x="16110" y="3633"/>
                    <a:pt x="16025" y="3790"/>
                    <a:pt x="15940" y="3960"/>
                  </a:cubicBezTo>
                  <a:cubicBezTo>
                    <a:pt x="14687" y="6483"/>
                    <a:pt x="13634" y="9106"/>
                    <a:pt x="12782" y="11779"/>
                  </a:cubicBezTo>
                  <a:cubicBezTo>
                    <a:pt x="12056" y="14108"/>
                    <a:pt x="11492" y="16486"/>
                    <a:pt x="11108" y="18897"/>
                  </a:cubicBezTo>
                  <a:lnTo>
                    <a:pt x="11108" y="18897"/>
                  </a:lnTo>
                  <a:lnTo>
                    <a:pt x="3075" y="15773"/>
                  </a:lnTo>
                  <a:lnTo>
                    <a:pt x="802" y="14904"/>
                  </a:lnTo>
                  <a:lnTo>
                    <a:pt x="201" y="14687"/>
                  </a:lnTo>
                  <a:cubicBezTo>
                    <a:pt x="67" y="14620"/>
                    <a:pt x="0" y="14603"/>
                    <a:pt x="0" y="14603"/>
                  </a:cubicBezTo>
                  <a:lnTo>
                    <a:pt x="0" y="14603"/>
                  </a:lnTo>
                  <a:cubicBezTo>
                    <a:pt x="0" y="14603"/>
                    <a:pt x="67" y="14636"/>
                    <a:pt x="184" y="14687"/>
                  </a:cubicBezTo>
                  <a:lnTo>
                    <a:pt x="769" y="14920"/>
                  </a:lnTo>
                  <a:lnTo>
                    <a:pt x="3025" y="15823"/>
                  </a:lnTo>
                  <a:lnTo>
                    <a:pt x="11145" y="19047"/>
                  </a:lnTo>
                  <a:lnTo>
                    <a:pt x="11228" y="19081"/>
                  </a:lnTo>
                  <a:lnTo>
                    <a:pt x="11245" y="18997"/>
                  </a:lnTo>
                  <a:cubicBezTo>
                    <a:pt x="11629" y="16575"/>
                    <a:pt x="12198" y="14185"/>
                    <a:pt x="12933" y="11829"/>
                  </a:cubicBezTo>
                  <a:cubicBezTo>
                    <a:pt x="13785" y="9156"/>
                    <a:pt x="14854" y="6550"/>
                    <a:pt x="16091" y="4027"/>
                  </a:cubicBezTo>
                  <a:cubicBezTo>
                    <a:pt x="16191" y="3843"/>
                    <a:pt x="16291" y="3642"/>
                    <a:pt x="16375" y="3475"/>
                  </a:cubicBezTo>
                  <a:lnTo>
                    <a:pt x="16425" y="3392"/>
                  </a:lnTo>
                  <a:lnTo>
                    <a:pt x="16341" y="3358"/>
                  </a:lnTo>
                  <a:lnTo>
                    <a:pt x="11279" y="1186"/>
                  </a:lnTo>
                  <a:cubicBezTo>
                    <a:pt x="10878" y="1002"/>
                    <a:pt x="10477" y="835"/>
                    <a:pt x="10076" y="668"/>
                  </a:cubicBezTo>
                  <a:cubicBezTo>
                    <a:pt x="9875" y="568"/>
                    <a:pt x="9675" y="484"/>
                    <a:pt x="9474" y="401"/>
                  </a:cubicBezTo>
                  <a:cubicBezTo>
                    <a:pt x="9274" y="334"/>
                    <a:pt x="9073" y="250"/>
                    <a:pt x="8856" y="184"/>
                  </a:cubicBezTo>
                  <a:cubicBezTo>
                    <a:pt x="8406" y="64"/>
                    <a:pt x="7941" y="0"/>
                    <a:pt x="74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34;p39">
              <a:extLst>
                <a:ext uri="{FF2B5EF4-FFF2-40B4-BE49-F238E27FC236}">
                  <a16:creationId xmlns:a16="http://schemas.microsoft.com/office/drawing/2014/main" id="{CB489E05-25D7-405E-A3F7-E0D433FDA80D}"/>
                </a:ext>
              </a:extLst>
            </p:cNvPr>
            <p:cNvSpPr/>
            <p:nvPr/>
          </p:nvSpPr>
          <p:spPr>
            <a:xfrm>
              <a:off x="6931268" y="1772931"/>
              <a:ext cx="182753" cy="121183"/>
            </a:xfrm>
            <a:custGeom>
              <a:avLst/>
              <a:gdLst/>
              <a:ahLst/>
              <a:cxnLst/>
              <a:rect l="l" t="t" r="r" b="b"/>
              <a:pathLst>
                <a:path w="5699" h="3779" extrusionOk="0">
                  <a:moveTo>
                    <a:pt x="4201" y="1"/>
                  </a:moveTo>
                  <a:cubicBezTo>
                    <a:pt x="1588" y="1"/>
                    <a:pt x="1" y="2153"/>
                    <a:pt x="1" y="2153"/>
                  </a:cubicBezTo>
                  <a:cubicBezTo>
                    <a:pt x="49" y="2170"/>
                    <a:pt x="4071" y="3778"/>
                    <a:pt x="4179" y="3778"/>
                  </a:cubicBezTo>
                  <a:cubicBezTo>
                    <a:pt x="4182" y="3778"/>
                    <a:pt x="4182" y="3777"/>
                    <a:pt x="4178" y="3774"/>
                  </a:cubicBezTo>
                  <a:cubicBezTo>
                    <a:pt x="4044" y="3657"/>
                    <a:pt x="5698" y="232"/>
                    <a:pt x="5698" y="232"/>
                  </a:cubicBezTo>
                  <a:cubicBezTo>
                    <a:pt x="5169" y="70"/>
                    <a:pt x="4669" y="1"/>
                    <a:pt x="4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35;p39">
              <a:extLst>
                <a:ext uri="{FF2B5EF4-FFF2-40B4-BE49-F238E27FC236}">
                  <a16:creationId xmlns:a16="http://schemas.microsoft.com/office/drawing/2014/main" id="{1F4DCAC3-2B1C-4970-A172-156CFCCFAD8F}"/>
                </a:ext>
              </a:extLst>
            </p:cNvPr>
            <p:cNvSpPr/>
            <p:nvPr/>
          </p:nvSpPr>
          <p:spPr>
            <a:xfrm>
              <a:off x="7133806" y="1928042"/>
              <a:ext cx="100243" cy="42201"/>
            </a:xfrm>
            <a:custGeom>
              <a:avLst/>
              <a:gdLst/>
              <a:ahLst/>
              <a:cxnLst/>
              <a:rect l="l" t="t" r="r" b="b"/>
              <a:pathLst>
                <a:path w="3126" h="1316" extrusionOk="0">
                  <a:moveTo>
                    <a:pt x="35" y="0"/>
                  </a:moveTo>
                  <a:cubicBezTo>
                    <a:pt x="24" y="0"/>
                    <a:pt x="19" y="2"/>
                    <a:pt x="17" y="7"/>
                  </a:cubicBezTo>
                  <a:cubicBezTo>
                    <a:pt x="1" y="57"/>
                    <a:pt x="669" y="374"/>
                    <a:pt x="1521" y="742"/>
                  </a:cubicBezTo>
                  <a:cubicBezTo>
                    <a:pt x="2304" y="1064"/>
                    <a:pt x="2974" y="1316"/>
                    <a:pt x="3091" y="1316"/>
                  </a:cubicBezTo>
                  <a:cubicBezTo>
                    <a:pt x="3101" y="1316"/>
                    <a:pt x="3107" y="1314"/>
                    <a:pt x="3108" y="1310"/>
                  </a:cubicBezTo>
                  <a:cubicBezTo>
                    <a:pt x="3125" y="1260"/>
                    <a:pt x="2440" y="942"/>
                    <a:pt x="1588" y="575"/>
                  </a:cubicBezTo>
                  <a:cubicBezTo>
                    <a:pt x="805" y="252"/>
                    <a:pt x="149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36;p39">
              <a:extLst>
                <a:ext uri="{FF2B5EF4-FFF2-40B4-BE49-F238E27FC236}">
                  <a16:creationId xmlns:a16="http://schemas.microsoft.com/office/drawing/2014/main" id="{3DCC8384-3AC2-4F52-BD23-DCD9D17545EF}"/>
                </a:ext>
              </a:extLst>
            </p:cNvPr>
            <p:cNvSpPr/>
            <p:nvPr/>
          </p:nvSpPr>
          <p:spPr>
            <a:xfrm>
              <a:off x="6955928" y="1912136"/>
              <a:ext cx="262569" cy="121215"/>
            </a:xfrm>
            <a:custGeom>
              <a:avLst/>
              <a:gdLst/>
              <a:ahLst/>
              <a:cxnLst/>
              <a:rect l="l" t="t" r="r" b="b"/>
              <a:pathLst>
                <a:path w="8188" h="3780" extrusionOk="0">
                  <a:moveTo>
                    <a:pt x="20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0" y="51"/>
                    <a:pt x="1805" y="937"/>
                    <a:pt x="4060" y="1973"/>
                  </a:cubicBezTo>
                  <a:cubicBezTo>
                    <a:pt x="6250" y="2979"/>
                    <a:pt x="8046" y="3780"/>
                    <a:pt x="8165" y="3780"/>
                  </a:cubicBezTo>
                  <a:cubicBezTo>
                    <a:pt x="8168" y="3780"/>
                    <a:pt x="8170" y="3779"/>
                    <a:pt x="8171" y="3777"/>
                  </a:cubicBezTo>
                  <a:cubicBezTo>
                    <a:pt x="8187" y="3727"/>
                    <a:pt x="6383" y="2858"/>
                    <a:pt x="4127" y="1822"/>
                  </a:cubicBezTo>
                  <a:cubicBezTo>
                    <a:pt x="1917" y="791"/>
                    <a:pt x="108" y="0"/>
                    <a:pt x="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37;p39">
              <a:extLst>
                <a:ext uri="{FF2B5EF4-FFF2-40B4-BE49-F238E27FC236}">
                  <a16:creationId xmlns:a16="http://schemas.microsoft.com/office/drawing/2014/main" id="{BD5B98FD-70FC-4FEA-A62E-D84981987FB4}"/>
                </a:ext>
              </a:extLst>
            </p:cNvPr>
            <p:cNvSpPr/>
            <p:nvPr/>
          </p:nvSpPr>
          <p:spPr>
            <a:xfrm>
              <a:off x="6931813" y="1976913"/>
              <a:ext cx="262569" cy="120734"/>
            </a:xfrm>
            <a:custGeom>
              <a:avLst/>
              <a:gdLst/>
              <a:ahLst/>
              <a:cxnLst/>
              <a:rect l="l" t="t" r="r" b="b"/>
              <a:pathLst>
                <a:path w="8188" h="3765" extrusionOk="0">
                  <a:moveTo>
                    <a:pt x="23" y="1"/>
                  </a:moveTo>
                  <a:cubicBezTo>
                    <a:pt x="20" y="1"/>
                    <a:pt x="18" y="2"/>
                    <a:pt x="17" y="3"/>
                  </a:cubicBezTo>
                  <a:cubicBezTo>
                    <a:pt x="0" y="36"/>
                    <a:pt x="1805" y="922"/>
                    <a:pt x="4061" y="1958"/>
                  </a:cubicBezTo>
                  <a:cubicBezTo>
                    <a:pt x="6250" y="2964"/>
                    <a:pt x="8047" y="3765"/>
                    <a:pt x="8165" y="3765"/>
                  </a:cubicBezTo>
                  <a:cubicBezTo>
                    <a:pt x="8168" y="3765"/>
                    <a:pt x="8170" y="3764"/>
                    <a:pt x="8171" y="3762"/>
                  </a:cubicBezTo>
                  <a:cubicBezTo>
                    <a:pt x="8188" y="3729"/>
                    <a:pt x="6383" y="2843"/>
                    <a:pt x="4127" y="1807"/>
                  </a:cubicBezTo>
                  <a:cubicBezTo>
                    <a:pt x="1938" y="802"/>
                    <a:pt x="141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38;p39">
              <a:extLst>
                <a:ext uri="{FF2B5EF4-FFF2-40B4-BE49-F238E27FC236}">
                  <a16:creationId xmlns:a16="http://schemas.microsoft.com/office/drawing/2014/main" id="{F29378DF-88DF-4C16-AAC9-05C9E8E542F8}"/>
                </a:ext>
              </a:extLst>
            </p:cNvPr>
            <p:cNvSpPr/>
            <p:nvPr/>
          </p:nvSpPr>
          <p:spPr>
            <a:xfrm>
              <a:off x="6907153" y="2041208"/>
              <a:ext cx="262569" cy="120734"/>
            </a:xfrm>
            <a:custGeom>
              <a:avLst/>
              <a:gdLst/>
              <a:ahLst/>
              <a:cxnLst/>
              <a:rect l="l" t="t" r="r" b="b"/>
              <a:pathLst>
                <a:path w="8188" h="3765" extrusionOk="0">
                  <a:moveTo>
                    <a:pt x="24" y="1"/>
                  </a:moveTo>
                  <a:cubicBezTo>
                    <a:pt x="20" y="1"/>
                    <a:pt x="18" y="2"/>
                    <a:pt x="18" y="3"/>
                  </a:cubicBezTo>
                  <a:cubicBezTo>
                    <a:pt x="1" y="36"/>
                    <a:pt x="1805" y="922"/>
                    <a:pt x="4061" y="1958"/>
                  </a:cubicBezTo>
                  <a:cubicBezTo>
                    <a:pt x="6251" y="2964"/>
                    <a:pt x="8047" y="3765"/>
                    <a:pt x="8165" y="3765"/>
                  </a:cubicBezTo>
                  <a:cubicBezTo>
                    <a:pt x="8169" y="3765"/>
                    <a:pt x="8171" y="3764"/>
                    <a:pt x="8171" y="3762"/>
                  </a:cubicBezTo>
                  <a:cubicBezTo>
                    <a:pt x="8188" y="3712"/>
                    <a:pt x="6383" y="2843"/>
                    <a:pt x="4128" y="1808"/>
                  </a:cubicBezTo>
                  <a:cubicBezTo>
                    <a:pt x="1939" y="786"/>
                    <a:pt x="144" y="1"/>
                    <a:pt x="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39;p39">
              <a:extLst>
                <a:ext uri="{FF2B5EF4-FFF2-40B4-BE49-F238E27FC236}">
                  <a16:creationId xmlns:a16="http://schemas.microsoft.com/office/drawing/2014/main" id="{E6F19981-F31C-4AD0-925C-AD8868E621E5}"/>
                </a:ext>
              </a:extLst>
            </p:cNvPr>
            <p:cNvSpPr/>
            <p:nvPr/>
          </p:nvSpPr>
          <p:spPr>
            <a:xfrm>
              <a:off x="6976804" y="2160243"/>
              <a:ext cx="167200" cy="74493"/>
            </a:xfrm>
            <a:custGeom>
              <a:avLst/>
              <a:gdLst/>
              <a:ahLst/>
              <a:cxnLst/>
              <a:rect l="l" t="t" r="r" b="b"/>
              <a:pathLst>
                <a:path w="5214" h="2323" extrusionOk="0">
                  <a:moveTo>
                    <a:pt x="1" y="0"/>
                  </a:moveTo>
                  <a:cubicBezTo>
                    <a:pt x="235" y="151"/>
                    <a:pt x="502" y="284"/>
                    <a:pt x="770" y="385"/>
                  </a:cubicBezTo>
                  <a:cubicBezTo>
                    <a:pt x="1237" y="619"/>
                    <a:pt x="1906" y="919"/>
                    <a:pt x="2641" y="1253"/>
                  </a:cubicBezTo>
                  <a:cubicBezTo>
                    <a:pt x="3794" y="1755"/>
                    <a:pt x="4796" y="2172"/>
                    <a:pt x="5164" y="2306"/>
                  </a:cubicBezTo>
                  <a:lnTo>
                    <a:pt x="5214" y="2323"/>
                  </a:lnTo>
                  <a:lnTo>
                    <a:pt x="5214" y="2273"/>
                  </a:lnTo>
                  <a:cubicBezTo>
                    <a:pt x="5181" y="2156"/>
                    <a:pt x="5164" y="2089"/>
                    <a:pt x="5147" y="2089"/>
                  </a:cubicBezTo>
                  <a:cubicBezTo>
                    <a:pt x="5147" y="2089"/>
                    <a:pt x="5147" y="2133"/>
                    <a:pt x="5147" y="2213"/>
                  </a:cubicBezTo>
                  <a:lnTo>
                    <a:pt x="5147" y="2213"/>
                  </a:lnTo>
                  <a:cubicBezTo>
                    <a:pt x="4759" y="2015"/>
                    <a:pt x="3810" y="1581"/>
                    <a:pt x="2708" y="1086"/>
                  </a:cubicBezTo>
                  <a:cubicBezTo>
                    <a:pt x="1973" y="769"/>
                    <a:pt x="1304" y="485"/>
                    <a:pt x="803" y="284"/>
                  </a:cubicBezTo>
                  <a:cubicBezTo>
                    <a:pt x="552" y="151"/>
                    <a:pt x="285" y="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40;p39">
              <a:extLst>
                <a:ext uri="{FF2B5EF4-FFF2-40B4-BE49-F238E27FC236}">
                  <a16:creationId xmlns:a16="http://schemas.microsoft.com/office/drawing/2014/main" id="{57B08195-8D6F-403F-91FF-9B01D36BEFAE}"/>
                </a:ext>
              </a:extLst>
            </p:cNvPr>
            <p:cNvSpPr/>
            <p:nvPr/>
          </p:nvSpPr>
          <p:spPr>
            <a:xfrm>
              <a:off x="5010970" y="1551024"/>
              <a:ext cx="704587" cy="677811"/>
            </a:xfrm>
            <a:custGeom>
              <a:avLst/>
              <a:gdLst/>
              <a:ahLst/>
              <a:cxnLst/>
              <a:rect l="l" t="t" r="r" b="b"/>
              <a:pathLst>
                <a:path w="21972" h="21137" extrusionOk="0">
                  <a:moveTo>
                    <a:pt x="11496" y="1"/>
                  </a:moveTo>
                  <a:lnTo>
                    <a:pt x="0" y="4980"/>
                  </a:lnTo>
                  <a:cubicBezTo>
                    <a:pt x="1237" y="5715"/>
                    <a:pt x="2222" y="6818"/>
                    <a:pt x="2790" y="8138"/>
                  </a:cubicBezTo>
                  <a:lnTo>
                    <a:pt x="6918" y="17662"/>
                  </a:lnTo>
                  <a:cubicBezTo>
                    <a:pt x="7502" y="19015"/>
                    <a:pt x="8421" y="20218"/>
                    <a:pt x="9574" y="21137"/>
                  </a:cubicBezTo>
                  <a:lnTo>
                    <a:pt x="21972" y="15774"/>
                  </a:lnTo>
                  <a:cubicBezTo>
                    <a:pt x="20669" y="14687"/>
                    <a:pt x="19649" y="13317"/>
                    <a:pt x="18998" y="11747"/>
                  </a:cubicBezTo>
                  <a:lnTo>
                    <a:pt x="15372" y="3058"/>
                  </a:lnTo>
                  <a:cubicBezTo>
                    <a:pt x="14670" y="1454"/>
                    <a:pt x="13217" y="301"/>
                    <a:pt x="1149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41;p39">
              <a:extLst>
                <a:ext uri="{FF2B5EF4-FFF2-40B4-BE49-F238E27FC236}">
                  <a16:creationId xmlns:a16="http://schemas.microsoft.com/office/drawing/2014/main" id="{CFAC9E8A-240C-41A5-A955-48F9625BCADB}"/>
                </a:ext>
              </a:extLst>
            </p:cNvPr>
            <p:cNvSpPr/>
            <p:nvPr/>
          </p:nvSpPr>
          <p:spPr>
            <a:xfrm>
              <a:off x="5010970" y="1551024"/>
              <a:ext cx="704587" cy="677811"/>
            </a:xfrm>
            <a:custGeom>
              <a:avLst/>
              <a:gdLst/>
              <a:ahLst/>
              <a:cxnLst/>
              <a:rect l="l" t="t" r="r" b="b"/>
              <a:pathLst>
                <a:path w="21972" h="21137" extrusionOk="0">
                  <a:moveTo>
                    <a:pt x="11496" y="1"/>
                  </a:moveTo>
                  <a:lnTo>
                    <a:pt x="0" y="4980"/>
                  </a:lnTo>
                  <a:cubicBezTo>
                    <a:pt x="1237" y="5715"/>
                    <a:pt x="2222" y="6818"/>
                    <a:pt x="2790" y="8138"/>
                  </a:cubicBezTo>
                  <a:lnTo>
                    <a:pt x="6918" y="17662"/>
                  </a:lnTo>
                  <a:cubicBezTo>
                    <a:pt x="7502" y="19015"/>
                    <a:pt x="8421" y="20218"/>
                    <a:pt x="9574" y="21137"/>
                  </a:cubicBezTo>
                  <a:lnTo>
                    <a:pt x="21972" y="15774"/>
                  </a:lnTo>
                  <a:cubicBezTo>
                    <a:pt x="20669" y="14687"/>
                    <a:pt x="19649" y="13317"/>
                    <a:pt x="18998" y="11747"/>
                  </a:cubicBezTo>
                  <a:lnTo>
                    <a:pt x="15372" y="3058"/>
                  </a:lnTo>
                  <a:cubicBezTo>
                    <a:pt x="14670" y="1454"/>
                    <a:pt x="13217" y="301"/>
                    <a:pt x="11496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42;p39">
              <a:extLst>
                <a:ext uri="{FF2B5EF4-FFF2-40B4-BE49-F238E27FC236}">
                  <a16:creationId xmlns:a16="http://schemas.microsoft.com/office/drawing/2014/main" id="{99C75878-ECF0-4A5A-9BB6-7D8E559296AD}"/>
                </a:ext>
              </a:extLst>
            </p:cNvPr>
            <p:cNvSpPr/>
            <p:nvPr/>
          </p:nvSpPr>
          <p:spPr>
            <a:xfrm>
              <a:off x="5173841" y="1699914"/>
              <a:ext cx="289890" cy="126602"/>
            </a:xfrm>
            <a:custGeom>
              <a:avLst/>
              <a:gdLst/>
              <a:ahLst/>
              <a:cxnLst/>
              <a:rect l="l" t="t" r="r" b="b"/>
              <a:pathLst>
                <a:path w="9040" h="3948" extrusionOk="0">
                  <a:moveTo>
                    <a:pt x="9017" y="1"/>
                  </a:moveTo>
                  <a:cubicBezTo>
                    <a:pt x="8893" y="1"/>
                    <a:pt x="6915" y="835"/>
                    <a:pt x="4495" y="1891"/>
                  </a:cubicBezTo>
                  <a:cubicBezTo>
                    <a:pt x="2006" y="2993"/>
                    <a:pt x="1" y="3896"/>
                    <a:pt x="17" y="3946"/>
                  </a:cubicBezTo>
                  <a:cubicBezTo>
                    <a:pt x="18" y="3947"/>
                    <a:pt x="21" y="3948"/>
                    <a:pt x="25" y="3948"/>
                  </a:cubicBezTo>
                  <a:cubicBezTo>
                    <a:pt x="165" y="3948"/>
                    <a:pt x="2142" y="3113"/>
                    <a:pt x="4562" y="2058"/>
                  </a:cubicBezTo>
                  <a:cubicBezTo>
                    <a:pt x="7052" y="955"/>
                    <a:pt x="9040" y="36"/>
                    <a:pt x="9023" y="3"/>
                  </a:cubicBezTo>
                  <a:cubicBezTo>
                    <a:pt x="9023" y="1"/>
                    <a:pt x="9021" y="1"/>
                    <a:pt x="90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43;p39">
              <a:extLst>
                <a:ext uri="{FF2B5EF4-FFF2-40B4-BE49-F238E27FC236}">
                  <a16:creationId xmlns:a16="http://schemas.microsoft.com/office/drawing/2014/main" id="{74E0EF68-0B5D-4CBF-9A2D-CF2B6BB4DF2C}"/>
                </a:ext>
              </a:extLst>
            </p:cNvPr>
            <p:cNvSpPr/>
            <p:nvPr/>
          </p:nvSpPr>
          <p:spPr>
            <a:xfrm>
              <a:off x="5190452" y="1750292"/>
              <a:ext cx="299543" cy="130900"/>
            </a:xfrm>
            <a:custGeom>
              <a:avLst/>
              <a:gdLst/>
              <a:ahLst/>
              <a:cxnLst/>
              <a:rect l="l" t="t" r="r" b="b"/>
              <a:pathLst>
                <a:path w="9341" h="4082" extrusionOk="0">
                  <a:moveTo>
                    <a:pt x="9318" y="0"/>
                  </a:moveTo>
                  <a:cubicBezTo>
                    <a:pt x="9193" y="0"/>
                    <a:pt x="7132" y="868"/>
                    <a:pt x="4629" y="1957"/>
                  </a:cubicBezTo>
                  <a:cubicBezTo>
                    <a:pt x="2056" y="3093"/>
                    <a:pt x="1" y="4046"/>
                    <a:pt x="17" y="4079"/>
                  </a:cubicBezTo>
                  <a:cubicBezTo>
                    <a:pt x="18" y="4081"/>
                    <a:pt x="20" y="4081"/>
                    <a:pt x="23" y="4081"/>
                  </a:cubicBezTo>
                  <a:cubicBezTo>
                    <a:pt x="148" y="4081"/>
                    <a:pt x="2208" y="3213"/>
                    <a:pt x="4696" y="2124"/>
                  </a:cubicBezTo>
                  <a:cubicBezTo>
                    <a:pt x="7269" y="988"/>
                    <a:pt x="9341" y="52"/>
                    <a:pt x="9324" y="2"/>
                  </a:cubicBezTo>
                  <a:cubicBezTo>
                    <a:pt x="9323" y="1"/>
                    <a:pt x="9321" y="0"/>
                    <a:pt x="9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4;p39">
              <a:extLst>
                <a:ext uri="{FF2B5EF4-FFF2-40B4-BE49-F238E27FC236}">
                  <a16:creationId xmlns:a16="http://schemas.microsoft.com/office/drawing/2014/main" id="{F54F1556-D1C7-40BF-8520-41B26CBFFE7A}"/>
                </a:ext>
              </a:extLst>
            </p:cNvPr>
            <p:cNvSpPr/>
            <p:nvPr/>
          </p:nvSpPr>
          <p:spPr>
            <a:xfrm>
              <a:off x="5211360" y="1798553"/>
              <a:ext cx="300056" cy="131348"/>
            </a:xfrm>
            <a:custGeom>
              <a:avLst/>
              <a:gdLst/>
              <a:ahLst/>
              <a:cxnLst/>
              <a:rect l="l" t="t" r="r" b="b"/>
              <a:pathLst>
                <a:path w="9357" h="4096" extrusionOk="0">
                  <a:moveTo>
                    <a:pt x="9320" y="0"/>
                  </a:moveTo>
                  <a:cubicBezTo>
                    <a:pt x="9229" y="0"/>
                    <a:pt x="7170" y="858"/>
                    <a:pt x="4645" y="1973"/>
                  </a:cubicBezTo>
                  <a:cubicBezTo>
                    <a:pt x="2072" y="3092"/>
                    <a:pt x="0" y="4045"/>
                    <a:pt x="17" y="4095"/>
                  </a:cubicBezTo>
                  <a:cubicBezTo>
                    <a:pt x="17" y="4095"/>
                    <a:pt x="18" y="4096"/>
                    <a:pt x="20" y="4096"/>
                  </a:cubicBezTo>
                  <a:cubicBezTo>
                    <a:pt x="112" y="4096"/>
                    <a:pt x="2187" y="3238"/>
                    <a:pt x="4712" y="2123"/>
                  </a:cubicBezTo>
                  <a:cubicBezTo>
                    <a:pt x="7285" y="1004"/>
                    <a:pt x="9357" y="51"/>
                    <a:pt x="9324" y="1"/>
                  </a:cubicBezTo>
                  <a:cubicBezTo>
                    <a:pt x="9323" y="0"/>
                    <a:pt x="9322" y="0"/>
                    <a:pt x="9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45;p39">
              <a:extLst>
                <a:ext uri="{FF2B5EF4-FFF2-40B4-BE49-F238E27FC236}">
                  <a16:creationId xmlns:a16="http://schemas.microsoft.com/office/drawing/2014/main" id="{422DD498-E018-4387-924E-5B89B7B2E361}"/>
                </a:ext>
              </a:extLst>
            </p:cNvPr>
            <p:cNvSpPr/>
            <p:nvPr/>
          </p:nvSpPr>
          <p:spPr>
            <a:xfrm>
              <a:off x="5232781" y="1847264"/>
              <a:ext cx="299543" cy="130867"/>
            </a:xfrm>
            <a:custGeom>
              <a:avLst/>
              <a:gdLst/>
              <a:ahLst/>
              <a:cxnLst/>
              <a:rect l="l" t="t" r="r" b="b"/>
              <a:pathLst>
                <a:path w="9341" h="4081" extrusionOk="0">
                  <a:moveTo>
                    <a:pt x="9318" y="0"/>
                  </a:moveTo>
                  <a:cubicBezTo>
                    <a:pt x="9193" y="0"/>
                    <a:pt x="7132" y="868"/>
                    <a:pt x="4629" y="1957"/>
                  </a:cubicBezTo>
                  <a:cubicBezTo>
                    <a:pt x="2072" y="3094"/>
                    <a:pt x="1" y="4029"/>
                    <a:pt x="17" y="4079"/>
                  </a:cubicBezTo>
                  <a:cubicBezTo>
                    <a:pt x="18" y="4080"/>
                    <a:pt x="19" y="4080"/>
                    <a:pt x="20" y="4080"/>
                  </a:cubicBezTo>
                  <a:cubicBezTo>
                    <a:pt x="113" y="4080"/>
                    <a:pt x="2187" y="3223"/>
                    <a:pt x="4712" y="2108"/>
                  </a:cubicBezTo>
                  <a:cubicBezTo>
                    <a:pt x="7269" y="988"/>
                    <a:pt x="9341" y="36"/>
                    <a:pt x="9324" y="3"/>
                  </a:cubicBezTo>
                  <a:cubicBezTo>
                    <a:pt x="9323" y="1"/>
                    <a:pt x="9321" y="0"/>
                    <a:pt x="9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46;p39">
              <a:extLst>
                <a:ext uri="{FF2B5EF4-FFF2-40B4-BE49-F238E27FC236}">
                  <a16:creationId xmlns:a16="http://schemas.microsoft.com/office/drawing/2014/main" id="{732A2B09-41FB-4C06-9C56-F45ABD851E4D}"/>
                </a:ext>
              </a:extLst>
            </p:cNvPr>
            <p:cNvSpPr/>
            <p:nvPr/>
          </p:nvSpPr>
          <p:spPr>
            <a:xfrm>
              <a:off x="5253689" y="1895525"/>
              <a:ext cx="300056" cy="130867"/>
            </a:xfrm>
            <a:custGeom>
              <a:avLst/>
              <a:gdLst/>
              <a:ahLst/>
              <a:cxnLst/>
              <a:rect l="l" t="t" r="r" b="b"/>
              <a:pathLst>
                <a:path w="9357" h="4081" extrusionOk="0">
                  <a:moveTo>
                    <a:pt x="9337" y="0"/>
                  </a:moveTo>
                  <a:cubicBezTo>
                    <a:pt x="9245" y="0"/>
                    <a:pt x="7170" y="858"/>
                    <a:pt x="4645" y="1973"/>
                  </a:cubicBezTo>
                  <a:cubicBezTo>
                    <a:pt x="2072" y="3092"/>
                    <a:pt x="0" y="4045"/>
                    <a:pt x="34" y="4078"/>
                  </a:cubicBezTo>
                  <a:cubicBezTo>
                    <a:pt x="34" y="4080"/>
                    <a:pt x="36" y="4080"/>
                    <a:pt x="39" y="4080"/>
                  </a:cubicBezTo>
                  <a:cubicBezTo>
                    <a:pt x="164" y="4080"/>
                    <a:pt x="2208" y="3212"/>
                    <a:pt x="4712" y="2123"/>
                  </a:cubicBezTo>
                  <a:cubicBezTo>
                    <a:pt x="7285" y="987"/>
                    <a:pt x="9357" y="51"/>
                    <a:pt x="9340" y="1"/>
                  </a:cubicBezTo>
                  <a:cubicBezTo>
                    <a:pt x="9340" y="1"/>
                    <a:pt x="9339" y="0"/>
                    <a:pt x="9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47;p39">
              <a:extLst>
                <a:ext uri="{FF2B5EF4-FFF2-40B4-BE49-F238E27FC236}">
                  <a16:creationId xmlns:a16="http://schemas.microsoft.com/office/drawing/2014/main" id="{E6C84C17-E31B-4DFC-A228-4AFF898E7B19}"/>
                </a:ext>
              </a:extLst>
            </p:cNvPr>
            <p:cNvSpPr/>
            <p:nvPr/>
          </p:nvSpPr>
          <p:spPr>
            <a:xfrm>
              <a:off x="5419253" y="1943787"/>
              <a:ext cx="154854" cy="68079"/>
            </a:xfrm>
            <a:custGeom>
              <a:avLst/>
              <a:gdLst/>
              <a:ahLst/>
              <a:cxnLst/>
              <a:rect l="l" t="t" r="r" b="b"/>
              <a:pathLst>
                <a:path w="4829" h="2123" extrusionOk="0">
                  <a:moveTo>
                    <a:pt x="4829" y="0"/>
                  </a:moveTo>
                  <a:lnTo>
                    <a:pt x="4829" y="0"/>
                  </a:lnTo>
                  <a:cubicBezTo>
                    <a:pt x="4578" y="67"/>
                    <a:pt x="4328" y="150"/>
                    <a:pt x="4094" y="267"/>
                  </a:cubicBezTo>
                  <a:cubicBezTo>
                    <a:pt x="3659" y="434"/>
                    <a:pt x="3058" y="702"/>
                    <a:pt x="2389" y="986"/>
                  </a:cubicBezTo>
                  <a:cubicBezTo>
                    <a:pt x="1721" y="1287"/>
                    <a:pt x="1120" y="1554"/>
                    <a:pt x="685" y="1754"/>
                  </a:cubicBezTo>
                  <a:cubicBezTo>
                    <a:pt x="435" y="1855"/>
                    <a:pt x="217" y="1972"/>
                    <a:pt x="0" y="2122"/>
                  </a:cubicBezTo>
                  <a:cubicBezTo>
                    <a:pt x="251" y="2072"/>
                    <a:pt x="501" y="1988"/>
                    <a:pt x="735" y="1871"/>
                  </a:cubicBezTo>
                  <a:cubicBezTo>
                    <a:pt x="1170" y="1688"/>
                    <a:pt x="1788" y="1437"/>
                    <a:pt x="2456" y="1153"/>
                  </a:cubicBezTo>
                  <a:cubicBezTo>
                    <a:pt x="3125" y="852"/>
                    <a:pt x="3726" y="585"/>
                    <a:pt x="4144" y="368"/>
                  </a:cubicBezTo>
                  <a:cubicBezTo>
                    <a:pt x="4394" y="284"/>
                    <a:pt x="4612" y="150"/>
                    <a:pt x="4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48;p39">
              <a:extLst>
                <a:ext uri="{FF2B5EF4-FFF2-40B4-BE49-F238E27FC236}">
                  <a16:creationId xmlns:a16="http://schemas.microsoft.com/office/drawing/2014/main" id="{A0AB4165-83BB-4D98-BCFC-454763700ECB}"/>
                </a:ext>
              </a:extLst>
            </p:cNvPr>
            <p:cNvSpPr/>
            <p:nvPr/>
          </p:nvSpPr>
          <p:spPr>
            <a:xfrm>
              <a:off x="5312629" y="2058845"/>
              <a:ext cx="111082" cy="93637"/>
            </a:xfrm>
            <a:custGeom>
              <a:avLst/>
              <a:gdLst/>
              <a:ahLst/>
              <a:cxnLst/>
              <a:rect l="l" t="t" r="r" b="b"/>
              <a:pathLst>
                <a:path w="3464" h="2920" extrusionOk="0">
                  <a:moveTo>
                    <a:pt x="1503" y="0"/>
                  </a:moveTo>
                  <a:cubicBezTo>
                    <a:pt x="1465" y="0"/>
                    <a:pt x="1426" y="2"/>
                    <a:pt x="1387" y="4"/>
                  </a:cubicBezTo>
                  <a:cubicBezTo>
                    <a:pt x="886" y="38"/>
                    <a:pt x="451" y="322"/>
                    <a:pt x="217" y="756"/>
                  </a:cubicBezTo>
                  <a:cubicBezTo>
                    <a:pt x="50" y="1057"/>
                    <a:pt x="0" y="1374"/>
                    <a:pt x="67" y="1692"/>
                  </a:cubicBezTo>
                  <a:cubicBezTo>
                    <a:pt x="84" y="1809"/>
                    <a:pt x="134" y="1926"/>
                    <a:pt x="201" y="2026"/>
                  </a:cubicBezTo>
                  <a:cubicBezTo>
                    <a:pt x="217" y="2009"/>
                    <a:pt x="167" y="1909"/>
                    <a:pt x="134" y="1692"/>
                  </a:cubicBezTo>
                  <a:cubicBezTo>
                    <a:pt x="100" y="1391"/>
                    <a:pt x="167" y="1074"/>
                    <a:pt x="318" y="823"/>
                  </a:cubicBezTo>
                  <a:cubicBezTo>
                    <a:pt x="572" y="378"/>
                    <a:pt x="1016" y="159"/>
                    <a:pt x="1458" y="159"/>
                  </a:cubicBezTo>
                  <a:cubicBezTo>
                    <a:pt x="1945" y="159"/>
                    <a:pt x="2429" y="424"/>
                    <a:pt x="2657" y="940"/>
                  </a:cubicBezTo>
                  <a:cubicBezTo>
                    <a:pt x="3050" y="1847"/>
                    <a:pt x="2377" y="2794"/>
                    <a:pt x="1466" y="2794"/>
                  </a:cubicBezTo>
                  <a:cubicBezTo>
                    <a:pt x="1369" y="2794"/>
                    <a:pt x="1270" y="2784"/>
                    <a:pt x="1170" y="2761"/>
                  </a:cubicBezTo>
                  <a:cubicBezTo>
                    <a:pt x="869" y="2694"/>
                    <a:pt x="602" y="2527"/>
                    <a:pt x="401" y="2293"/>
                  </a:cubicBezTo>
                  <a:cubicBezTo>
                    <a:pt x="276" y="2137"/>
                    <a:pt x="224" y="2025"/>
                    <a:pt x="204" y="2025"/>
                  </a:cubicBezTo>
                  <a:cubicBezTo>
                    <a:pt x="203" y="2025"/>
                    <a:pt x="202" y="2025"/>
                    <a:pt x="201" y="2026"/>
                  </a:cubicBezTo>
                  <a:cubicBezTo>
                    <a:pt x="234" y="2143"/>
                    <a:pt x="284" y="2243"/>
                    <a:pt x="351" y="2344"/>
                  </a:cubicBezTo>
                  <a:cubicBezTo>
                    <a:pt x="535" y="2594"/>
                    <a:pt x="819" y="2795"/>
                    <a:pt x="1136" y="2878"/>
                  </a:cubicBezTo>
                  <a:cubicBezTo>
                    <a:pt x="1252" y="2906"/>
                    <a:pt x="1369" y="2920"/>
                    <a:pt x="1485" y="2920"/>
                  </a:cubicBezTo>
                  <a:cubicBezTo>
                    <a:pt x="1853" y="2920"/>
                    <a:pt x="2210" y="2782"/>
                    <a:pt x="2490" y="2527"/>
                  </a:cubicBezTo>
                  <a:cubicBezTo>
                    <a:pt x="3463" y="1618"/>
                    <a:pt x="2798" y="0"/>
                    <a:pt x="15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49;p39">
              <a:extLst>
                <a:ext uri="{FF2B5EF4-FFF2-40B4-BE49-F238E27FC236}">
                  <a16:creationId xmlns:a16="http://schemas.microsoft.com/office/drawing/2014/main" id="{6ECBC7C7-64AD-48EB-B6E5-85EDD57E1FC1}"/>
                </a:ext>
              </a:extLst>
            </p:cNvPr>
            <p:cNvSpPr/>
            <p:nvPr/>
          </p:nvSpPr>
          <p:spPr>
            <a:xfrm>
              <a:off x="5324398" y="1645335"/>
              <a:ext cx="122209" cy="66989"/>
            </a:xfrm>
            <a:custGeom>
              <a:avLst/>
              <a:gdLst/>
              <a:ahLst/>
              <a:cxnLst/>
              <a:rect l="l" t="t" r="r" b="b"/>
              <a:pathLst>
                <a:path w="3811" h="2089" extrusionOk="0">
                  <a:moveTo>
                    <a:pt x="3593" y="0"/>
                  </a:moveTo>
                  <a:lnTo>
                    <a:pt x="1" y="1571"/>
                  </a:lnTo>
                  <a:lnTo>
                    <a:pt x="235" y="2089"/>
                  </a:lnTo>
                  <a:lnTo>
                    <a:pt x="3810" y="518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50;p39">
              <a:extLst>
                <a:ext uri="{FF2B5EF4-FFF2-40B4-BE49-F238E27FC236}">
                  <a16:creationId xmlns:a16="http://schemas.microsoft.com/office/drawing/2014/main" id="{0E3AAB42-62F3-4F3E-A813-2DC444C2A2A8}"/>
                </a:ext>
              </a:extLst>
            </p:cNvPr>
            <p:cNvSpPr/>
            <p:nvPr/>
          </p:nvSpPr>
          <p:spPr>
            <a:xfrm>
              <a:off x="5398890" y="2497785"/>
              <a:ext cx="578145" cy="223991"/>
            </a:xfrm>
            <a:custGeom>
              <a:avLst/>
              <a:gdLst/>
              <a:ahLst/>
              <a:cxnLst/>
              <a:rect l="l" t="t" r="r" b="b"/>
              <a:pathLst>
                <a:path w="18029" h="6985" extrusionOk="0">
                  <a:moveTo>
                    <a:pt x="0" y="1"/>
                  </a:moveTo>
                  <a:lnTo>
                    <a:pt x="4645" y="6985"/>
                  </a:lnTo>
                  <a:lnTo>
                    <a:pt x="18029" y="6667"/>
                  </a:lnTo>
                  <a:lnTo>
                    <a:pt x="13050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51;p39">
              <a:extLst>
                <a:ext uri="{FF2B5EF4-FFF2-40B4-BE49-F238E27FC236}">
                  <a16:creationId xmlns:a16="http://schemas.microsoft.com/office/drawing/2014/main" id="{566247F6-3ED7-4FA6-8D8D-6EBE67519952}"/>
                </a:ext>
              </a:extLst>
            </p:cNvPr>
            <p:cNvSpPr/>
            <p:nvPr/>
          </p:nvSpPr>
          <p:spPr>
            <a:xfrm>
              <a:off x="5574075" y="2557816"/>
              <a:ext cx="339210" cy="132375"/>
            </a:xfrm>
            <a:custGeom>
              <a:avLst/>
              <a:gdLst/>
              <a:ahLst/>
              <a:cxnLst/>
              <a:rect l="l" t="t" r="r" b="b"/>
              <a:pathLst>
                <a:path w="10578" h="4128" extrusionOk="0">
                  <a:moveTo>
                    <a:pt x="5197" y="0"/>
                  </a:moveTo>
                  <a:lnTo>
                    <a:pt x="3543" y="2857"/>
                  </a:lnTo>
                  <a:lnTo>
                    <a:pt x="1471" y="1955"/>
                  </a:lnTo>
                  <a:lnTo>
                    <a:pt x="1" y="4127"/>
                  </a:lnTo>
                  <a:lnTo>
                    <a:pt x="10577" y="3793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52;p39">
              <a:extLst>
                <a:ext uri="{FF2B5EF4-FFF2-40B4-BE49-F238E27FC236}">
                  <a16:creationId xmlns:a16="http://schemas.microsoft.com/office/drawing/2014/main" id="{C26FE656-BDC4-4567-9444-E36C9436BD46}"/>
                </a:ext>
              </a:extLst>
            </p:cNvPr>
            <p:cNvSpPr/>
            <p:nvPr/>
          </p:nvSpPr>
          <p:spPr>
            <a:xfrm>
              <a:off x="5629808" y="2535304"/>
              <a:ext cx="51468" cy="44093"/>
            </a:xfrm>
            <a:custGeom>
              <a:avLst/>
              <a:gdLst/>
              <a:ahLst/>
              <a:cxnLst/>
              <a:rect l="l" t="t" r="r" b="b"/>
              <a:pathLst>
                <a:path w="1605" h="1375" extrusionOk="0">
                  <a:moveTo>
                    <a:pt x="702" y="0"/>
                  </a:moveTo>
                  <a:cubicBezTo>
                    <a:pt x="318" y="0"/>
                    <a:pt x="1" y="301"/>
                    <a:pt x="17" y="685"/>
                  </a:cubicBezTo>
                  <a:cubicBezTo>
                    <a:pt x="17" y="1102"/>
                    <a:pt x="352" y="1375"/>
                    <a:pt x="703" y="1375"/>
                  </a:cubicBezTo>
                  <a:cubicBezTo>
                    <a:pt x="872" y="1375"/>
                    <a:pt x="1045" y="1311"/>
                    <a:pt x="1187" y="1170"/>
                  </a:cubicBezTo>
                  <a:cubicBezTo>
                    <a:pt x="1605" y="735"/>
                    <a:pt x="1304" y="0"/>
                    <a:pt x="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53;p39">
              <a:extLst>
                <a:ext uri="{FF2B5EF4-FFF2-40B4-BE49-F238E27FC236}">
                  <a16:creationId xmlns:a16="http://schemas.microsoft.com/office/drawing/2014/main" id="{334F20C9-E8D4-4AE1-B81D-60ADACAA8C7A}"/>
                </a:ext>
              </a:extLst>
            </p:cNvPr>
            <p:cNvSpPr/>
            <p:nvPr/>
          </p:nvSpPr>
          <p:spPr>
            <a:xfrm>
              <a:off x="5574075" y="2557816"/>
              <a:ext cx="339210" cy="132375"/>
            </a:xfrm>
            <a:custGeom>
              <a:avLst/>
              <a:gdLst/>
              <a:ahLst/>
              <a:cxnLst/>
              <a:rect l="l" t="t" r="r" b="b"/>
              <a:pathLst>
                <a:path w="10578" h="4128" extrusionOk="0">
                  <a:moveTo>
                    <a:pt x="5197" y="0"/>
                  </a:moveTo>
                  <a:lnTo>
                    <a:pt x="3543" y="2857"/>
                  </a:lnTo>
                  <a:lnTo>
                    <a:pt x="1471" y="1955"/>
                  </a:lnTo>
                  <a:lnTo>
                    <a:pt x="1" y="4127"/>
                  </a:lnTo>
                  <a:lnTo>
                    <a:pt x="10577" y="3793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54;p39">
              <a:extLst>
                <a:ext uri="{FF2B5EF4-FFF2-40B4-BE49-F238E27FC236}">
                  <a16:creationId xmlns:a16="http://schemas.microsoft.com/office/drawing/2014/main" id="{F2F08CCD-143C-4336-A907-A6CAAAE5FF2D}"/>
                </a:ext>
              </a:extLst>
            </p:cNvPr>
            <p:cNvSpPr/>
            <p:nvPr/>
          </p:nvSpPr>
          <p:spPr>
            <a:xfrm>
              <a:off x="5629808" y="2535304"/>
              <a:ext cx="51468" cy="44093"/>
            </a:xfrm>
            <a:custGeom>
              <a:avLst/>
              <a:gdLst/>
              <a:ahLst/>
              <a:cxnLst/>
              <a:rect l="l" t="t" r="r" b="b"/>
              <a:pathLst>
                <a:path w="1605" h="1375" extrusionOk="0">
                  <a:moveTo>
                    <a:pt x="702" y="0"/>
                  </a:moveTo>
                  <a:cubicBezTo>
                    <a:pt x="318" y="0"/>
                    <a:pt x="1" y="301"/>
                    <a:pt x="17" y="685"/>
                  </a:cubicBezTo>
                  <a:cubicBezTo>
                    <a:pt x="17" y="1102"/>
                    <a:pt x="352" y="1375"/>
                    <a:pt x="703" y="1375"/>
                  </a:cubicBezTo>
                  <a:cubicBezTo>
                    <a:pt x="872" y="1375"/>
                    <a:pt x="1045" y="1311"/>
                    <a:pt x="1187" y="1170"/>
                  </a:cubicBezTo>
                  <a:cubicBezTo>
                    <a:pt x="1605" y="735"/>
                    <a:pt x="1304" y="0"/>
                    <a:pt x="70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55;p39">
              <a:extLst>
                <a:ext uri="{FF2B5EF4-FFF2-40B4-BE49-F238E27FC236}">
                  <a16:creationId xmlns:a16="http://schemas.microsoft.com/office/drawing/2014/main" id="{E57DF33F-A6A5-49FC-B00A-20E50E2A0377}"/>
                </a:ext>
              </a:extLst>
            </p:cNvPr>
            <p:cNvSpPr/>
            <p:nvPr/>
          </p:nvSpPr>
          <p:spPr>
            <a:xfrm>
              <a:off x="6712119" y="1166310"/>
              <a:ext cx="386894" cy="466742"/>
            </a:xfrm>
            <a:custGeom>
              <a:avLst/>
              <a:gdLst/>
              <a:ahLst/>
              <a:cxnLst/>
              <a:rect l="l" t="t" r="r" b="b"/>
              <a:pathLst>
                <a:path w="12065" h="14555" extrusionOk="0">
                  <a:moveTo>
                    <a:pt x="285" y="1"/>
                  </a:moveTo>
                  <a:lnTo>
                    <a:pt x="1" y="9308"/>
                  </a:lnTo>
                  <a:lnTo>
                    <a:pt x="11797" y="14554"/>
                  </a:lnTo>
                  <a:lnTo>
                    <a:pt x="12064" y="556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56;p39">
              <a:extLst>
                <a:ext uri="{FF2B5EF4-FFF2-40B4-BE49-F238E27FC236}">
                  <a16:creationId xmlns:a16="http://schemas.microsoft.com/office/drawing/2014/main" id="{75990C69-87F1-4987-A864-D25246E84DFA}"/>
                </a:ext>
              </a:extLst>
            </p:cNvPr>
            <p:cNvSpPr/>
            <p:nvPr/>
          </p:nvSpPr>
          <p:spPr>
            <a:xfrm>
              <a:off x="6712119" y="1166310"/>
              <a:ext cx="386894" cy="466742"/>
            </a:xfrm>
            <a:custGeom>
              <a:avLst/>
              <a:gdLst/>
              <a:ahLst/>
              <a:cxnLst/>
              <a:rect l="l" t="t" r="r" b="b"/>
              <a:pathLst>
                <a:path w="12065" h="14555" extrusionOk="0">
                  <a:moveTo>
                    <a:pt x="285" y="1"/>
                  </a:moveTo>
                  <a:lnTo>
                    <a:pt x="1" y="9308"/>
                  </a:lnTo>
                  <a:lnTo>
                    <a:pt x="11797" y="14554"/>
                  </a:lnTo>
                  <a:lnTo>
                    <a:pt x="12064" y="556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57;p39">
              <a:extLst>
                <a:ext uri="{FF2B5EF4-FFF2-40B4-BE49-F238E27FC236}">
                  <a16:creationId xmlns:a16="http://schemas.microsoft.com/office/drawing/2014/main" id="{3AD178D6-BC80-4ADD-A220-55A8CCFF122C}"/>
                </a:ext>
              </a:extLst>
            </p:cNvPr>
            <p:cNvSpPr/>
            <p:nvPr/>
          </p:nvSpPr>
          <p:spPr>
            <a:xfrm>
              <a:off x="6730333" y="1357593"/>
              <a:ext cx="342962" cy="224537"/>
            </a:xfrm>
            <a:custGeom>
              <a:avLst/>
              <a:gdLst/>
              <a:ahLst/>
              <a:cxnLst/>
              <a:rect l="l" t="t" r="r" b="b"/>
              <a:pathLst>
                <a:path w="10695" h="7002" extrusionOk="0">
                  <a:moveTo>
                    <a:pt x="3476" y="1"/>
                  </a:moveTo>
                  <a:lnTo>
                    <a:pt x="1" y="2023"/>
                  </a:lnTo>
                  <a:lnTo>
                    <a:pt x="10694" y="7002"/>
                  </a:lnTo>
                  <a:lnTo>
                    <a:pt x="8740" y="469"/>
                  </a:lnTo>
                  <a:lnTo>
                    <a:pt x="4813" y="2340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58;p39">
              <a:extLst>
                <a:ext uri="{FF2B5EF4-FFF2-40B4-BE49-F238E27FC236}">
                  <a16:creationId xmlns:a16="http://schemas.microsoft.com/office/drawing/2014/main" id="{FA8C4E95-0F80-4E67-9464-A9005D6FBF6D}"/>
                </a:ext>
              </a:extLst>
            </p:cNvPr>
            <p:cNvSpPr/>
            <p:nvPr/>
          </p:nvSpPr>
          <p:spPr>
            <a:xfrm>
              <a:off x="6879286" y="1338866"/>
              <a:ext cx="42906" cy="37102"/>
            </a:xfrm>
            <a:custGeom>
              <a:avLst/>
              <a:gdLst/>
              <a:ahLst/>
              <a:cxnLst/>
              <a:rect l="l" t="t" r="r" b="b"/>
              <a:pathLst>
                <a:path w="1338" h="1157" extrusionOk="0">
                  <a:moveTo>
                    <a:pt x="569" y="0"/>
                  </a:moveTo>
                  <a:cubicBezTo>
                    <a:pt x="252" y="0"/>
                    <a:pt x="1" y="267"/>
                    <a:pt x="1" y="585"/>
                  </a:cubicBezTo>
                  <a:cubicBezTo>
                    <a:pt x="1" y="925"/>
                    <a:pt x="285" y="1157"/>
                    <a:pt x="577" y="1157"/>
                  </a:cubicBezTo>
                  <a:cubicBezTo>
                    <a:pt x="716" y="1157"/>
                    <a:pt x="857" y="1104"/>
                    <a:pt x="970" y="986"/>
                  </a:cubicBezTo>
                  <a:cubicBezTo>
                    <a:pt x="1338" y="618"/>
                    <a:pt x="1087" y="0"/>
                    <a:pt x="56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59;p39">
              <a:extLst>
                <a:ext uri="{FF2B5EF4-FFF2-40B4-BE49-F238E27FC236}">
                  <a16:creationId xmlns:a16="http://schemas.microsoft.com/office/drawing/2014/main" id="{A4E1323A-4807-4128-84A1-4ADD1063ACB7}"/>
                </a:ext>
              </a:extLst>
            </p:cNvPr>
            <p:cNvSpPr/>
            <p:nvPr/>
          </p:nvSpPr>
          <p:spPr>
            <a:xfrm>
              <a:off x="6953779" y="1205048"/>
              <a:ext cx="273824" cy="266737"/>
            </a:xfrm>
            <a:custGeom>
              <a:avLst/>
              <a:gdLst/>
              <a:ahLst/>
              <a:cxnLst/>
              <a:rect l="l" t="t" r="r" b="b"/>
              <a:pathLst>
                <a:path w="8539" h="8318" extrusionOk="0">
                  <a:moveTo>
                    <a:pt x="4114" y="0"/>
                  </a:moveTo>
                  <a:cubicBezTo>
                    <a:pt x="3851" y="0"/>
                    <a:pt x="3587" y="26"/>
                    <a:pt x="3325" y="80"/>
                  </a:cubicBezTo>
                  <a:cubicBezTo>
                    <a:pt x="1738" y="380"/>
                    <a:pt x="485" y="1583"/>
                    <a:pt x="101" y="3154"/>
                  </a:cubicBezTo>
                  <a:cubicBezTo>
                    <a:pt x="67" y="3288"/>
                    <a:pt x="34" y="3438"/>
                    <a:pt x="17" y="3588"/>
                  </a:cubicBezTo>
                  <a:cubicBezTo>
                    <a:pt x="0" y="3689"/>
                    <a:pt x="0" y="3789"/>
                    <a:pt x="0" y="3906"/>
                  </a:cubicBezTo>
                  <a:cubicBezTo>
                    <a:pt x="0" y="3989"/>
                    <a:pt x="0" y="4073"/>
                    <a:pt x="0" y="4156"/>
                  </a:cubicBezTo>
                  <a:cubicBezTo>
                    <a:pt x="34" y="3822"/>
                    <a:pt x="84" y="3488"/>
                    <a:pt x="168" y="3171"/>
                  </a:cubicBezTo>
                  <a:cubicBezTo>
                    <a:pt x="401" y="2285"/>
                    <a:pt x="919" y="1500"/>
                    <a:pt x="1655" y="965"/>
                  </a:cubicBezTo>
                  <a:cubicBezTo>
                    <a:pt x="2357" y="425"/>
                    <a:pt x="3207" y="150"/>
                    <a:pt x="4063" y="150"/>
                  </a:cubicBezTo>
                  <a:cubicBezTo>
                    <a:pt x="4530" y="150"/>
                    <a:pt x="4999" y="232"/>
                    <a:pt x="5447" y="397"/>
                  </a:cubicBezTo>
                  <a:cubicBezTo>
                    <a:pt x="6199" y="664"/>
                    <a:pt x="6851" y="1149"/>
                    <a:pt x="7319" y="1801"/>
                  </a:cubicBezTo>
                  <a:cubicBezTo>
                    <a:pt x="8355" y="3204"/>
                    <a:pt x="8355" y="5109"/>
                    <a:pt x="7319" y="6529"/>
                  </a:cubicBezTo>
                  <a:cubicBezTo>
                    <a:pt x="6851" y="7164"/>
                    <a:pt x="6199" y="7649"/>
                    <a:pt x="5447" y="7916"/>
                  </a:cubicBezTo>
                  <a:cubicBezTo>
                    <a:pt x="4991" y="8084"/>
                    <a:pt x="4525" y="8163"/>
                    <a:pt x="4067" y="8163"/>
                  </a:cubicBezTo>
                  <a:cubicBezTo>
                    <a:pt x="2295" y="8163"/>
                    <a:pt x="646" y="6975"/>
                    <a:pt x="168" y="5142"/>
                  </a:cubicBezTo>
                  <a:cubicBezTo>
                    <a:pt x="84" y="4825"/>
                    <a:pt x="34" y="4491"/>
                    <a:pt x="0" y="4156"/>
                  </a:cubicBezTo>
                  <a:cubicBezTo>
                    <a:pt x="0" y="4240"/>
                    <a:pt x="0" y="4340"/>
                    <a:pt x="0" y="4424"/>
                  </a:cubicBezTo>
                  <a:cubicBezTo>
                    <a:pt x="0" y="4524"/>
                    <a:pt x="0" y="4641"/>
                    <a:pt x="17" y="4741"/>
                  </a:cubicBezTo>
                  <a:cubicBezTo>
                    <a:pt x="34" y="4875"/>
                    <a:pt x="67" y="5025"/>
                    <a:pt x="101" y="5159"/>
                  </a:cubicBezTo>
                  <a:cubicBezTo>
                    <a:pt x="468" y="6730"/>
                    <a:pt x="1738" y="7933"/>
                    <a:pt x="3325" y="8250"/>
                  </a:cubicBezTo>
                  <a:cubicBezTo>
                    <a:pt x="3568" y="8295"/>
                    <a:pt x="3817" y="8317"/>
                    <a:pt x="4067" y="8317"/>
                  </a:cubicBezTo>
                  <a:cubicBezTo>
                    <a:pt x="4556" y="8317"/>
                    <a:pt x="5050" y="8232"/>
                    <a:pt x="5514" y="8066"/>
                  </a:cubicBezTo>
                  <a:cubicBezTo>
                    <a:pt x="6283" y="7799"/>
                    <a:pt x="6951" y="7281"/>
                    <a:pt x="7452" y="6629"/>
                  </a:cubicBezTo>
                  <a:cubicBezTo>
                    <a:pt x="8539" y="5159"/>
                    <a:pt x="8539" y="3154"/>
                    <a:pt x="7452" y="1700"/>
                  </a:cubicBezTo>
                  <a:cubicBezTo>
                    <a:pt x="6951" y="1032"/>
                    <a:pt x="6283" y="531"/>
                    <a:pt x="5514" y="247"/>
                  </a:cubicBezTo>
                  <a:cubicBezTo>
                    <a:pt x="5062" y="85"/>
                    <a:pt x="4589" y="0"/>
                    <a:pt x="41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60;p39">
              <a:extLst>
                <a:ext uri="{FF2B5EF4-FFF2-40B4-BE49-F238E27FC236}">
                  <a16:creationId xmlns:a16="http://schemas.microsoft.com/office/drawing/2014/main" id="{72AB65B8-410E-41E7-B15B-4C3EDD8EF72C}"/>
                </a:ext>
              </a:extLst>
            </p:cNvPr>
            <p:cNvSpPr/>
            <p:nvPr/>
          </p:nvSpPr>
          <p:spPr>
            <a:xfrm>
              <a:off x="7170235" y="1435261"/>
              <a:ext cx="179001" cy="156554"/>
            </a:xfrm>
            <a:custGeom>
              <a:avLst/>
              <a:gdLst/>
              <a:ahLst/>
              <a:cxnLst/>
              <a:rect l="l" t="t" r="r" b="b"/>
              <a:pathLst>
                <a:path w="5582" h="4882" extrusionOk="0">
                  <a:moveTo>
                    <a:pt x="37" y="1"/>
                  </a:moveTo>
                  <a:cubicBezTo>
                    <a:pt x="35" y="1"/>
                    <a:pt x="35" y="1"/>
                    <a:pt x="34" y="2"/>
                  </a:cubicBezTo>
                  <a:cubicBezTo>
                    <a:pt x="1" y="35"/>
                    <a:pt x="1220" y="1155"/>
                    <a:pt x="2741" y="2508"/>
                  </a:cubicBezTo>
                  <a:cubicBezTo>
                    <a:pt x="4238" y="3824"/>
                    <a:pt x="5476" y="4881"/>
                    <a:pt x="5546" y="4881"/>
                  </a:cubicBezTo>
                  <a:cubicBezTo>
                    <a:pt x="5547" y="4881"/>
                    <a:pt x="5547" y="4881"/>
                    <a:pt x="5548" y="4881"/>
                  </a:cubicBezTo>
                  <a:cubicBezTo>
                    <a:pt x="5581" y="4847"/>
                    <a:pt x="4378" y="3728"/>
                    <a:pt x="2858" y="2374"/>
                  </a:cubicBezTo>
                  <a:cubicBezTo>
                    <a:pt x="1361" y="1042"/>
                    <a:pt x="107" y="1"/>
                    <a:pt x="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61;p39">
              <a:extLst>
                <a:ext uri="{FF2B5EF4-FFF2-40B4-BE49-F238E27FC236}">
                  <a16:creationId xmlns:a16="http://schemas.microsoft.com/office/drawing/2014/main" id="{65CDE6AC-7F07-43E9-B759-DC8F9355E452}"/>
                </a:ext>
              </a:extLst>
            </p:cNvPr>
            <p:cNvSpPr/>
            <p:nvPr/>
          </p:nvSpPr>
          <p:spPr>
            <a:xfrm>
              <a:off x="7952522" y="1930255"/>
              <a:ext cx="275973" cy="448240"/>
            </a:xfrm>
            <a:custGeom>
              <a:avLst/>
              <a:gdLst/>
              <a:ahLst/>
              <a:cxnLst/>
              <a:rect l="l" t="t" r="r" b="b"/>
              <a:pathLst>
                <a:path w="8606" h="13978" extrusionOk="0">
                  <a:moveTo>
                    <a:pt x="2383" y="0"/>
                  </a:moveTo>
                  <a:cubicBezTo>
                    <a:pt x="1955" y="0"/>
                    <a:pt x="1532" y="94"/>
                    <a:pt x="1170" y="288"/>
                  </a:cubicBezTo>
                  <a:lnTo>
                    <a:pt x="1287" y="255"/>
                  </a:lnTo>
                  <a:lnTo>
                    <a:pt x="1287" y="255"/>
                  </a:lnTo>
                  <a:cubicBezTo>
                    <a:pt x="435" y="2210"/>
                    <a:pt x="0" y="3948"/>
                    <a:pt x="0" y="6086"/>
                  </a:cubicBezTo>
                  <a:cubicBezTo>
                    <a:pt x="0" y="8225"/>
                    <a:pt x="585" y="10397"/>
                    <a:pt x="1838" y="12135"/>
                  </a:cubicBezTo>
                  <a:cubicBezTo>
                    <a:pt x="2339" y="12836"/>
                    <a:pt x="2974" y="13471"/>
                    <a:pt x="3760" y="13789"/>
                  </a:cubicBezTo>
                  <a:cubicBezTo>
                    <a:pt x="4070" y="13912"/>
                    <a:pt x="4408" y="13977"/>
                    <a:pt x="4743" y="13977"/>
                  </a:cubicBezTo>
                  <a:cubicBezTo>
                    <a:pt x="5275" y="13977"/>
                    <a:pt x="5800" y="13813"/>
                    <a:pt x="6199" y="13455"/>
                  </a:cubicBezTo>
                  <a:cubicBezTo>
                    <a:pt x="6834" y="12887"/>
                    <a:pt x="6951" y="11750"/>
                    <a:pt x="6316" y="11166"/>
                  </a:cubicBezTo>
                  <a:lnTo>
                    <a:pt x="6316" y="11166"/>
                  </a:lnTo>
                  <a:cubicBezTo>
                    <a:pt x="6546" y="11290"/>
                    <a:pt x="6794" y="11349"/>
                    <a:pt x="7041" y="11349"/>
                  </a:cubicBezTo>
                  <a:cubicBezTo>
                    <a:pt x="7457" y="11349"/>
                    <a:pt x="7866" y="11180"/>
                    <a:pt x="8171" y="10865"/>
                  </a:cubicBezTo>
                  <a:cubicBezTo>
                    <a:pt x="8605" y="10347"/>
                    <a:pt x="8538" y="9461"/>
                    <a:pt x="7987" y="9077"/>
                  </a:cubicBezTo>
                  <a:cubicBezTo>
                    <a:pt x="7385" y="8676"/>
                    <a:pt x="6550" y="8927"/>
                    <a:pt x="5882" y="8659"/>
                  </a:cubicBezTo>
                  <a:cubicBezTo>
                    <a:pt x="5447" y="8459"/>
                    <a:pt x="5096" y="8108"/>
                    <a:pt x="4946" y="7657"/>
                  </a:cubicBezTo>
                  <a:cubicBezTo>
                    <a:pt x="4779" y="7206"/>
                    <a:pt x="4712" y="6738"/>
                    <a:pt x="4745" y="6270"/>
                  </a:cubicBezTo>
                  <a:cubicBezTo>
                    <a:pt x="4796" y="5401"/>
                    <a:pt x="5013" y="4532"/>
                    <a:pt x="5096" y="3680"/>
                  </a:cubicBezTo>
                  <a:cubicBezTo>
                    <a:pt x="5180" y="2811"/>
                    <a:pt x="5130" y="1876"/>
                    <a:pt x="4662" y="1141"/>
                  </a:cubicBezTo>
                  <a:cubicBezTo>
                    <a:pt x="4199" y="406"/>
                    <a:pt x="3277" y="0"/>
                    <a:pt x="23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62;p39">
              <a:extLst>
                <a:ext uri="{FF2B5EF4-FFF2-40B4-BE49-F238E27FC236}">
                  <a16:creationId xmlns:a16="http://schemas.microsoft.com/office/drawing/2014/main" id="{B8D75814-00CB-4650-9522-CB200C7B9E3E}"/>
                </a:ext>
              </a:extLst>
            </p:cNvPr>
            <p:cNvSpPr/>
            <p:nvPr/>
          </p:nvSpPr>
          <p:spPr>
            <a:xfrm>
              <a:off x="6803222" y="2431373"/>
              <a:ext cx="813905" cy="325453"/>
            </a:xfrm>
            <a:custGeom>
              <a:avLst/>
              <a:gdLst/>
              <a:ahLst/>
              <a:cxnLst/>
              <a:rect l="l" t="t" r="r" b="b"/>
              <a:pathLst>
                <a:path w="25381" h="10149" extrusionOk="0">
                  <a:moveTo>
                    <a:pt x="6270" y="1"/>
                  </a:moveTo>
                  <a:cubicBezTo>
                    <a:pt x="6183" y="1"/>
                    <a:pt x="6096" y="37"/>
                    <a:pt x="6032" y="117"/>
                  </a:cubicBezTo>
                  <a:cubicBezTo>
                    <a:pt x="5848" y="367"/>
                    <a:pt x="5798" y="1320"/>
                    <a:pt x="6233" y="2339"/>
                  </a:cubicBezTo>
                  <a:cubicBezTo>
                    <a:pt x="6390" y="2708"/>
                    <a:pt x="6289" y="2836"/>
                    <a:pt x="6069" y="2836"/>
                  </a:cubicBezTo>
                  <a:cubicBezTo>
                    <a:pt x="5682" y="2836"/>
                    <a:pt x="4924" y="2437"/>
                    <a:pt x="4562" y="2255"/>
                  </a:cubicBezTo>
                  <a:cubicBezTo>
                    <a:pt x="4032" y="1990"/>
                    <a:pt x="2426" y="1275"/>
                    <a:pt x="2023" y="1275"/>
                  </a:cubicBezTo>
                  <a:cubicBezTo>
                    <a:pt x="1994" y="1275"/>
                    <a:pt x="1971" y="1279"/>
                    <a:pt x="1955" y="1286"/>
                  </a:cubicBezTo>
                  <a:cubicBezTo>
                    <a:pt x="1621" y="1437"/>
                    <a:pt x="1721" y="1821"/>
                    <a:pt x="2306" y="2088"/>
                  </a:cubicBezTo>
                  <a:cubicBezTo>
                    <a:pt x="2891" y="2372"/>
                    <a:pt x="4545" y="3308"/>
                    <a:pt x="4378" y="3592"/>
                  </a:cubicBezTo>
                  <a:cubicBezTo>
                    <a:pt x="4363" y="3617"/>
                    <a:pt x="4328" y="3628"/>
                    <a:pt x="4276" y="3628"/>
                  </a:cubicBezTo>
                  <a:cubicBezTo>
                    <a:pt x="3732" y="3628"/>
                    <a:pt x="1337" y="2389"/>
                    <a:pt x="1337" y="2389"/>
                  </a:cubicBezTo>
                  <a:cubicBezTo>
                    <a:pt x="1337" y="2389"/>
                    <a:pt x="1047" y="2176"/>
                    <a:pt x="808" y="2176"/>
                  </a:cubicBezTo>
                  <a:cubicBezTo>
                    <a:pt x="713" y="2176"/>
                    <a:pt x="626" y="2210"/>
                    <a:pt x="568" y="2306"/>
                  </a:cubicBezTo>
                  <a:cubicBezTo>
                    <a:pt x="201" y="2907"/>
                    <a:pt x="3392" y="4260"/>
                    <a:pt x="3693" y="4394"/>
                  </a:cubicBezTo>
                  <a:cubicBezTo>
                    <a:pt x="3881" y="4466"/>
                    <a:pt x="3768" y="4714"/>
                    <a:pt x="3594" y="4714"/>
                  </a:cubicBezTo>
                  <a:cubicBezTo>
                    <a:pt x="3567" y="4714"/>
                    <a:pt x="3538" y="4708"/>
                    <a:pt x="3509" y="4695"/>
                  </a:cubicBezTo>
                  <a:cubicBezTo>
                    <a:pt x="3315" y="4612"/>
                    <a:pt x="1488" y="3597"/>
                    <a:pt x="661" y="3597"/>
                  </a:cubicBezTo>
                  <a:cubicBezTo>
                    <a:pt x="491" y="3597"/>
                    <a:pt x="364" y="3640"/>
                    <a:pt x="301" y="3743"/>
                  </a:cubicBezTo>
                  <a:cubicBezTo>
                    <a:pt x="0" y="4210"/>
                    <a:pt x="2908" y="4895"/>
                    <a:pt x="3275" y="5497"/>
                  </a:cubicBezTo>
                  <a:cubicBezTo>
                    <a:pt x="3344" y="5610"/>
                    <a:pt x="3312" y="5654"/>
                    <a:pt x="3212" y="5654"/>
                  </a:cubicBezTo>
                  <a:cubicBezTo>
                    <a:pt x="2861" y="5654"/>
                    <a:pt x="1678" y="5112"/>
                    <a:pt x="1130" y="5112"/>
                  </a:cubicBezTo>
                  <a:cubicBezTo>
                    <a:pt x="1003" y="5112"/>
                    <a:pt x="910" y="5141"/>
                    <a:pt x="869" y="5213"/>
                  </a:cubicBezTo>
                  <a:cubicBezTo>
                    <a:pt x="769" y="5380"/>
                    <a:pt x="736" y="5514"/>
                    <a:pt x="2289" y="6082"/>
                  </a:cubicBezTo>
                  <a:cubicBezTo>
                    <a:pt x="3426" y="6433"/>
                    <a:pt x="4578" y="6733"/>
                    <a:pt x="5748" y="6967"/>
                  </a:cubicBezTo>
                  <a:lnTo>
                    <a:pt x="5748" y="6984"/>
                  </a:lnTo>
                  <a:cubicBezTo>
                    <a:pt x="5748" y="6984"/>
                    <a:pt x="12823" y="10149"/>
                    <a:pt x="18457" y="10149"/>
                  </a:cubicBezTo>
                  <a:cubicBezTo>
                    <a:pt x="21173" y="10149"/>
                    <a:pt x="23553" y="9414"/>
                    <a:pt x="24645" y="7235"/>
                  </a:cubicBezTo>
                  <a:cubicBezTo>
                    <a:pt x="24913" y="6700"/>
                    <a:pt x="25147" y="6199"/>
                    <a:pt x="25381" y="5748"/>
                  </a:cubicBezTo>
                  <a:lnTo>
                    <a:pt x="19366" y="3809"/>
                  </a:lnTo>
                  <a:cubicBezTo>
                    <a:pt x="19098" y="4294"/>
                    <a:pt x="18864" y="4611"/>
                    <a:pt x="18714" y="4628"/>
                  </a:cubicBezTo>
                  <a:cubicBezTo>
                    <a:pt x="18193" y="4675"/>
                    <a:pt x="17667" y="4696"/>
                    <a:pt x="17143" y="4696"/>
                  </a:cubicBezTo>
                  <a:cubicBezTo>
                    <a:pt x="13199" y="4696"/>
                    <a:pt x="9330" y="3490"/>
                    <a:pt x="7870" y="2974"/>
                  </a:cubicBezTo>
                  <a:cubicBezTo>
                    <a:pt x="7703" y="2790"/>
                    <a:pt x="7502" y="2556"/>
                    <a:pt x="7285" y="2289"/>
                  </a:cubicBezTo>
                  <a:cubicBezTo>
                    <a:pt x="7101" y="2038"/>
                    <a:pt x="6968" y="1771"/>
                    <a:pt x="6868" y="1487"/>
                  </a:cubicBezTo>
                  <a:cubicBezTo>
                    <a:pt x="6751" y="1136"/>
                    <a:pt x="6667" y="768"/>
                    <a:pt x="6634" y="401"/>
                  </a:cubicBezTo>
                  <a:cubicBezTo>
                    <a:pt x="6645" y="162"/>
                    <a:pt x="6455" y="1"/>
                    <a:pt x="627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63;p39">
              <a:extLst>
                <a:ext uri="{FF2B5EF4-FFF2-40B4-BE49-F238E27FC236}">
                  <a16:creationId xmlns:a16="http://schemas.microsoft.com/office/drawing/2014/main" id="{D357AD20-0179-4D13-B163-E867DE44E62A}"/>
                </a:ext>
              </a:extLst>
            </p:cNvPr>
            <p:cNvSpPr/>
            <p:nvPr/>
          </p:nvSpPr>
          <p:spPr>
            <a:xfrm>
              <a:off x="6926458" y="2509041"/>
              <a:ext cx="564228" cy="263114"/>
            </a:xfrm>
            <a:custGeom>
              <a:avLst/>
              <a:gdLst/>
              <a:ahLst/>
              <a:cxnLst/>
              <a:rect l="l" t="t" r="r" b="b"/>
              <a:pathLst>
                <a:path w="17595" h="8205" extrusionOk="0">
                  <a:moveTo>
                    <a:pt x="6717" y="1"/>
                  </a:moveTo>
                  <a:lnTo>
                    <a:pt x="0" y="3960"/>
                  </a:lnTo>
                  <a:lnTo>
                    <a:pt x="11897" y="8204"/>
                  </a:lnTo>
                  <a:lnTo>
                    <a:pt x="17594" y="4245"/>
                  </a:lnTo>
                  <a:lnTo>
                    <a:pt x="67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64;p39">
              <a:extLst>
                <a:ext uri="{FF2B5EF4-FFF2-40B4-BE49-F238E27FC236}">
                  <a16:creationId xmlns:a16="http://schemas.microsoft.com/office/drawing/2014/main" id="{B07C6823-DF95-4A7C-A28A-C80EA7CC480A}"/>
                </a:ext>
              </a:extLst>
            </p:cNvPr>
            <p:cNvSpPr/>
            <p:nvPr/>
          </p:nvSpPr>
          <p:spPr>
            <a:xfrm>
              <a:off x="6926458" y="2505834"/>
              <a:ext cx="205777" cy="130226"/>
            </a:xfrm>
            <a:custGeom>
              <a:avLst/>
              <a:gdLst/>
              <a:ahLst/>
              <a:cxnLst/>
              <a:rect l="l" t="t" r="r" b="b"/>
              <a:pathLst>
                <a:path w="6417" h="4061" extrusionOk="0">
                  <a:moveTo>
                    <a:pt x="5380" y="0"/>
                  </a:moveTo>
                  <a:cubicBezTo>
                    <a:pt x="3409" y="1120"/>
                    <a:pt x="1604" y="2490"/>
                    <a:pt x="0" y="4060"/>
                  </a:cubicBezTo>
                  <a:lnTo>
                    <a:pt x="301" y="3877"/>
                  </a:lnTo>
                  <a:lnTo>
                    <a:pt x="6416" y="28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65;p39">
              <a:extLst>
                <a:ext uri="{FF2B5EF4-FFF2-40B4-BE49-F238E27FC236}">
                  <a16:creationId xmlns:a16="http://schemas.microsoft.com/office/drawing/2014/main" id="{8680965F-090F-4438-8B2A-5B7685FC51E8}"/>
                </a:ext>
              </a:extLst>
            </p:cNvPr>
            <p:cNvSpPr/>
            <p:nvPr/>
          </p:nvSpPr>
          <p:spPr>
            <a:xfrm>
              <a:off x="6926458" y="2505834"/>
              <a:ext cx="176307" cy="130226"/>
            </a:xfrm>
            <a:custGeom>
              <a:avLst/>
              <a:gdLst/>
              <a:ahLst/>
              <a:cxnLst/>
              <a:rect l="l" t="t" r="r" b="b"/>
              <a:pathLst>
                <a:path w="5498" h="4061" extrusionOk="0">
                  <a:moveTo>
                    <a:pt x="5497" y="0"/>
                  </a:moveTo>
                  <a:cubicBezTo>
                    <a:pt x="5180" y="134"/>
                    <a:pt x="4879" y="284"/>
                    <a:pt x="4612" y="485"/>
                  </a:cubicBezTo>
                  <a:cubicBezTo>
                    <a:pt x="4077" y="802"/>
                    <a:pt x="3359" y="1270"/>
                    <a:pt x="2607" y="1838"/>
                  </a:cubicBezTo>
                  <a:cubicBezTo>
                    <a:pt x="1838" y="2406"/>
                    <a:pt x="1187" y="2958"/>
                    <a:pt x="719" y="3359"/>
                  </a:cubicBezTo>
                  <a:cubicBezTo>
                    <a:pt x="451" y="3576"/>
                    <a:pt x="218" y="3810"/>
                    <a:pt x="0" y="4060"/>
                  </a:cubicBezTo>
                  <a:cubicBezTo>
                    <a:pt x="284" y="3877"/>
                    <a:pt x="552" y="3676"/>
                    <a:pt x="802" y="3459"/>
                  </a:cubicBezTo>
                  <a:cubicBezTo>
                    <a:pt x="1287" y="3075"/>
                    <a:pt x="1955" y="2540"/>
                    <a:pt x="2707" y="1972"/>
                  </a:cubicBezTo>
                  <a:cubicBezTo>
                    <a:pt x="3459" y="1404"/>
                    <a:pt x="4161" y="919"/>
                    <a:pt x="4662" y="585"/>
                  </a:cubicBezTo>
                  <a:cubicBezTo>
                    <a:pt x="4963" y="401"/>
                    <a:pt x="5230" y="217"/>
                    <a:pt x="54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66;p39">
              <a:extLst>
                <a:ext uri="{FF2B5EF4-FFF2-40B4-BE49-F238E27FC236}">
                  <a16:creationId xmlns:a16="http://schemas.microsoft.com/office/drawing/2014/main" id="{D41BD2E5-EA10-4504-A89E-38C5EA193886}"/>
                </a:ext>
              </a:extLst>
            </p:cNvPr>
            <p:cNvSpPr/>
            <p:nvPr/>
          </p:nvSpPr>
          <p:spPr>
            <a:xfrm>
              <a:off x="7402788" y="2171498"/>
              <a:ext cx="691215" cy="772121"/>
            </a:xfrm>
            <a:custGeom>
              <a:avLst/>
              <a:gdLst/>
              <a:ahLst/>
              <a:cxnLst/>
              <a:rect l="l" t="t" r="r" b="b"/>
              <a:pathLst>
                <a:path w="21555" h="24078" extrusionOk="0">
                  <a:moveTo>
                    <a:pt x="14938" y="0"/>
                  </a:moveTo>
                  <a:lnTo>
                    <a:pt x="9975" y="485"/>
                  </a:lnTo>
                  <a:cubicBezTo>
                    <a:pt x="9975" y="485"/>
                    <a:pt x="3459" y="568"/>
                    <a:pt x="1654" y="7402"/>
                  </a:cubicBezTo>
                  <a:lnTo>
                    <a:pt x="0" y="11462"/>
                  </a:lnTo>
                  <a:lnTo>
                    <a:pt x="5180" y="13852"/>
                  </a:lnTo>
                  <a:lnTo>
                    <a:pt x="5146" y="14269"/>
                  </a:lnTo>
                  <a:lnTo>
                    <a:pt x="4679" y="24077"/>
                  </a:lnTo>
                  <a:lnTo>
                    <a:pt x="4679" y="24077"/>
                  </a:lnTo>
                  <a:lnTo>
                    <a:pt x="19900" y="22507"/>
                  </a:lnTo>
                  <a:cubicBezTo>
                    <a:pt x="19650" y="21404"/>
                    <a:pt x="19198" y="20368"/>
                    <a:pt x="18563" y="19449"/>
                  </a:cubicBezTo>
                  <a:cubicBezTo>
                    <a:pt x="18012" y="18647"/>
                    <a:pt x="17728" y="17711"/>
                    <a:pt x="17728" y="16742"/>
                  </a:cubicBezTo>
                  <a:lnTo>
                    <a:pt x="17728" y="16742"/>
                  </a:lnTo>
                  <a:lnTo>
                    <a:pt x="19248" y="17544"/>
                  </a:lnTo>
                  <a:cubicBezTo>
                    <a:pt x="20786" y="14286"/>
                    <a:pt x="21554" y="10710"/>
                    <a:pt x="21487" y="7118"/>
                  </a:cubicBezTo>
                  <a:cubicBezTo>
                    <a:pt x="21337" y="1203"/>
                    <a:pt x="17177" y="485"/>
                    <a:pt x="17177" y="485"/>
                  </a:cubicBezTo>
                  <a:lnTo>
                    <a:pt x="1493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67;p39">
              <a:extLst>
                <a:ext uri="{FF2B5EF4-FFF2-40B4-BE49-F238E27FC236}">
                  <a16:creationId xmlns:a16="http://schemas.microsoft.com/office/drawing/2014/main" id="{E7F67625-CD55-4565-95E6-70F5186436B4}"/>
                </a:ext>
              </a:extLst>
            </p:cNvPr>
            <p:cNvSpPr/>
            <p:nvPr/>
          </p:nvSpPr>
          <p:spPr>
            <a:xfrm>
              <a:off x="7831948" y="2358997"/>
              <a:ext cx="84177" cy="263659"/>
            </a:xfrm>
            <a:custGeom>
              <a:avLst/>
              <a:gdLst/>
              <a:ahLst/>
              <a:cxnLst/>
              <a:rect l="l" t="t" r="r" b="b"/>
              <a:pathLst>
                <a:path w="2625" h="8222" extrusionOk="0">
                  <a:moveTo>
                    <a:pt x="2606" y="1"/>
                  </a:moveTo>
                  <a:cubicBezTo>
                    <a:pt x="2573" y="1"/>
                    <a:pt x="2539" y="498"/>
                    <a:pt x="2424" y="1254"/>
                  </a:cubicBezTo>
                  <a:cubicBezTo>
                    <a:pt x="2123" y="3276"/>
                    <a:pt x="1505" y="5248"/>
                    <a:pt x="586" y="7086"/>
                  </a:cubicBezTo>
                  <a:cubicBezTo>
                    <a:pt x="251" y="7787"/>
                    <a:pt x="1" y="8205"/>
                    <a:pt x="17" y="8222"/>
                  </a:cubicBezTo>
                  <a:cubicBezTo>
                    <a:pt x="101" y="8138"/>
                    <a:pt x="168" y="8038"/>
                    <a:pt x="218" y="7938"/>
                  </a:cubicBezTo>
                  <a:cubicBezTo>
                    <a:pt x="352" y="7754"/>
                    <a:pt x="519" y="7487"/>
                    <a:pt x="703" y="7136"/>
                  </a:cubicBezTo>
                  <a:cubicBezTo>
                    <a:pt x="1688" y="5314"/>
                    <a:pt x="2307" y="3326"/>
                    <a:pt x="2540" y="1271"/>
                  </a:cubicBezTo>
                  <a:cubicBezTo>
                    <a:pt x="2591" y="870"/>
                    <a:pt x="2607" y="553"/>
                    <a:pt x="2607" y="335"/>
                  </a:cubicBezTo>
                  <a:cubicBezTo>
                    <a:pt x="2624" y="218"/>
                    <a:pt x="2624" y="101"/>
                    <a:pt x="2607" y="1"/>
                  </a:cubicBezTo>
                  <a:cubicBezTo>
                    <a:pt x="2607" y="1"/>
                    <a:pt x="2606" y="1"/>
                    <a:pt x="26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68;p39">
              <a:extLst>
                <a:ext uri="{FF2B5EF4-FFF2-40B4-BE49-F238E27FC236}">
                  <a16:creationId xmlns:a16="http://schemas.microsoft.com/office/drawing/2014/main" id="{E5A66B87-A7D7-430E-AA13-22682EFCA666}"/>
                </a:ext>
              </a:extLst>
            </p:cNvPr>
            <p:cNvSpPr/>
            <p:nvPr/>
          </p:nvSpPr>
          <p:spPr>
            <a:xfrm>
              <a:off x="7542090" y="2360087"/>
              <a:ext cx="78790" cy="192373"/>
            </a:xfrm>
            <a:custGeom>
              <a:avLst/>
              <a:gdLst/>
              <a:ahLst/>
              <a:cxnLst/>
              <a:rect l="l" t="t" r="r" b="b"/>
              <a:pathLst>
                <a:path w="2457" h="5999" extrusionOk="0">
                  <a:moveTo>
                    <a:pt x="2457" y="1"/>
                  </a:moveTo>
                  <a:lnTo>
                    <a:pt x="2457" y="1"/>
                  </a:lnTo>
                  <a:cubicBezTo>
                    <a:pt x="2373" y="251"/>
                    <a:pt x="2306" y="502"/>
                    <a:pt x="2256" y="769"/>
                  </a:cubicBezTo>
                  <a:cubicBezTo>
                    <a:pt x="2142" y="1224"/>
                    <a:pt x="1997" y="1868"/>
                    <a:pt x="1836" y="2625"/>
                  </a:cubicBezTo>
                  <a:lnTo>
                    <a:pt x="1836" y="2625"/>
                  </a:lnTo>
                  <a:cubicBezTo>
                    <a:pt x="1746" y="2607"/>
                    <a:pt x="1655" y="2599"/>
                    <a:pt x="1563" y="2599"/>
                  </a:cubicBezTo>
                  <a:cubicBezTo>
                    <a:pt x="1268" y="2599"/>
                    <a:pt x="972" y="2689"/>
                    <a:pt x="719" y="2858"/>
                  </a:cubicBezTo>
                  <a:cubicBezTo>
                    <a:pt x="268" y="3158"/>
                    <a:pt x="0" y="3693"/>
                    <a:pt x="17" y="4228"/>
                  </a:cubicBezTo>
                  <a:cubicBezTo>
                    <a:pt x="17" y="4679"/>
                    <a:pt x="184" y="5097"/>
                    <a:pt x="485" y="5414"/>
                  </a:cubicBezTo>
                  <a:cubicBezTo>
                    <a:pt x="686" y="5631"/>
                    <a:pt x="919" y="5798"/>
                    <a:pt x="1187" y="5915"/>
                  </a:cubicBezTo>
                  <a:cubicBezTo>
                    <a:pt x="1287" y="5966"/>
                    <a:pt x="1387" y="5982"/>
                    <a:pt x="1488" y="5999"/>
                  </a:cubicBezTo>
                  <a:cubicBezTo>
                    <a:pt x="1137" y="5849"/>
                    <a:pt x="836" y="5615"/>
                    <a:pt x="585" y="5347"/>
                  </a:cubicBezTo>
                  <a:cubicBezTo>
                    <a:pt x="318" y="5030"/>
                    <a:pt x="168" y="4646"/>
                    <a:pt x="184" y="4228"/>
                  </a:cubicBezTo>
                  <a:cubicBezTo>
                    <a:pt x="168" y="3743"/>
                    <a:pt x="418" y="3275"/>
                    <a:pt x="819" y="2991"/>
                  </a:cubicBezTo>
                  <a:cubicBezTo>
                    <a:pt x="1057" y="2841"/>
                    <a:pt x="1324" y="2766"/>
                    <a:pt x="1597" y="2766"/>
                  </a:cubicBezTo>
                  <a:cubicBezTo>
                    <a:pt x="1688" y="2766"/>
                    <a:pt x="1780" y="2774"/>
                    <a:pt x="1872" y="2791"/>
                  </a:cubicBezTo>
                  <a:lnTo>
                    <a:pt x="1955" y="2808"/>
                  </a:lnTo>
                  <a:lnTo>
                    <a:pt x="1972" y="2724"/>
                  </a:lnTo>
                  <a:cubicBezTo>
                    <a:pt x="2139" y="1939"/>
                    <a:pt x="2273" y="1270"/>
                    <a:pt x="2356" y="786"/>
                  </a:cubicBezTo>
                  <a:cubicBezTo>
                    <a:pt x="2406" y="535"/>
                    <a:pt x="2457" y="268"/>
                    <a:pt x="2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69;p39">
              <a:extLst>
                <a:ext uri="{FF2B5EF4-FFF2-40B4-BE49-F238E27FC236}">
                  <a16:creationId xmlns:a16="http://schemas.microsoft.com/office/drawing/2014/main" id="{02461E69-1646-4DC5-B5C3-91D07F868627}"/>
                </a:ext>
              </a:extLst>
            </p:cNvPr>
            <p:cNvSpPr/>
            <p:nvPr/>
          </p:nvSpPr>
          <p:spPr>
            <a:xfrm>
              <a:off x="7561907" y="2549221"/>
              <a:ext cx="17188" cy="133465"/>
            </a:xfrm>
            <a:custGeom>
              <a:avLst/>
              <a:gdLst/>
              <a:ahLst/>
              <a:cxnLst/>
              <a:rect l="l" t="t" r="r" b="b"/>
              <a:pathLst>
                <a:path w="536" h="4162" extrusionOk="0">
                  <a:moveTo>
                    <a:pt x="485" y="1"/>
                  </a:moveTo>
                  <a:cubicBezTo>
                    <a:pt x="435" y="1"/>
                    <a:pt x="218" y="920"/>
                    <a:pt x="134" y="2073"/>
                  </a:cubicBezTo>
                  <a:cubicBezTo>
                    <a:pt x="51" y="3225"/>
                    <a:pt x="1" y="4144"/>
                    <a:pt x="34" y="4144"/>
                  </a:cubicBezTo>
                  <a:lnTo>
                    <a:pt x="34" y="4161"/>
                  </a:lnTo>
                  <a:cubicBezTo>
                    <a:pt x="84" y="4161"/>
                    <a:pt x="218" y="3225"/>
                    <a:pt x="301" y="2089"/>
                  </a:cubicBezTo>
                  <a:cubicBezTo>
                    <a:pt x="385" y="936"/>
                    <a:pt x="535" y="17"/>
                    <a:pt x="4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70;p39">
              <a:extLst>
                <a:ext uri="{FF2B5EF4-FFF2-40B4-BE49-F238E27FC236}">
                  <a16:creationId xmlns:a16="http://schemas.microsoft.com/office/drawing/2014/main" id="{89199194-47B1-4CB9-901D-B8AF16237495}"/>
                </a:ext>
              </a:extLst>
            </p:cNvPr>
            <p:cNvSpPr/>
            <p:nvPr/>
          </p:nvSpPr>
          <p:spPr>
            <a:xfrm>
              <a:off x="7401698" y="2540114"/>
              <a:ext cx="166687" cy="75038"/>
            </a:xfrm>
            <a:custGeom>
              <a:avLst/>
              <a:gdLst/>
              <a:ahLst/>
              <a:cxnLst/>
              <a:rect l="l" t="t" r="r" b="b"/>
              <a:pathLst>
                <a:path w="5198" h="2340" extrusionOk="0">
                  <a:moveTo>
                    <a:pt x="1" y="1"/>
                  </a:moveTo>
                  <a:lnTo>
                    <a:pt x="1" y="1"/>
                  </a:lnTo>
                  <a:cubicBezTo>
                    <a:pt x="235" y="168"/>
                    <a:pt x="469" y="318"/>
                    <a:pt x="719" y="435"/>
                  </a:cubicBezTo>
                  <a:cubicBezTo>
                    <a:pt x="1187" y="669"/>
                    <a:pt x="1822" y="986"/>
                    <a:pt x="2541" y="1304"/>
                  </a:cubicBezTo>
                  <a:cubicBezTo>
                    <a:pt x="3259" y="1638"/>
                    <a:pt x="3927" y="1905"/>
                    <a:pt x="4412" y="2089"/>
                  </a:cubicBezTo>
                  <a:cubicBezTo>
                    <a:pt x="4662" y="2206"/>
                    <a:pt x="4930" y="2290"/>
                    <a:pt x="5197" y="2340"/>
                  </a:cubicBezTo>
                  <a:cubicBezTo>
                    <a:pt x="4963" y="2206"/>
                    <a:pt x="4713" y="2072"/>
                    <a:pt x="4462" y="1972"/>
                  </a:cubicBezTo>
                  <a:cubicBezTo>
                    <a:pt x="3927" y="1738"/>
                    <a:pt x="3309" y="1454"/>
                    <a:pt x="2607" y="1154"/>
                  </a:cubicBezTo>
                  <a:lnTo>
                    <a:pt x="786" y="318"/>
                  </a:lnTo>
                  <a:cubicBezTo>
                    <a:pt x="535" y="184"/>
                    <a:pt x="268" y="8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71;p39">
              <a:extLst>
                <a:ext uri="{FF2B5EF4-FFF2-40B4-BE49-F238E27FC236}">
                  <a16:creationId xmlns:a16="http://schemas.microsoft.com/office/drawing/2014/main" id="{78AE23D1-FECA-4DE1-821E-F3C123FC2C4D}"/>
                </a:ext>
              </a:extLst>
            </p:cNvPr>
            <p:cNvSpPr/>
            <p:nvPr/>
          </p:nvSpPr>
          <p:spPr>
            <a:xfrm>
              <a:off x="8016272" y="2332766"/>
              <a:ext cx="8081" cy="57914"/>
            </a:xfrm>
            <a:custGeom>
              <a:avLst/>
              <a:gdLst/>
              <a:ahLst/>
              <a:cxnLst/>
              <a:rect l="l" t="t" r="r" b="b"/>
              <a:pathLst>
                <a:path w="252" h="1806" extrusionOk="0">
                  <a:moveTo>
                    <a:pt x="51" y="0"/>
                  </a:moveTo>
                  <a:cubicBezTo>
                    <a:pt x="1" y="0"/>
                    <a:pt x="1" y="418"/>
                    <a:pt x="34" y="919"/>
                  </a:cubicBezTo>
                  <a:cubicBezTo>
                    <a:pt x="83" y="1411"/>
                    <a:pt x="148" y="1805"/>
                    <a:pt x="198" y="1805"/>
                  </a:cubicBezTo>
                  <a:cubicBezTo>
                    <a:pt x="199" y="1805"/>
                    <a:pt x="200" y="1805"/>
                    <a:pt x="201" y="1805"/>
                  </a:cubicBezTo>
                  <a:cubicBezTo>
                    <a:pt x="251" y="1805"/>
                    <a:pt x="251" y="1404"/>
                    <a:pt x="201" y="903"/>
                  </a:cubicBezTo>
                  <a:cubicBezTo>
                    <a:pt x="168" y="40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72;p39">
              <a:extLst>
                <a:ext uri="{FF2B5EF4-FFF2-40B4-BE49-F238E27FC236}">
                  <a16:creationId xmlns:a16="http://schemas.microsoft.com/office/drawing/2014/main" id="{44BB015F-B9B4-4F54-A203-D455FCF69D9B}"/>
                </a:ext>
              </a:extLst>
            </p:cNvPr>
            <p:cNvSpPr/>
            <p:nvPr/>
          </p:nvSpPr>
          <p:spPr>
            <a:xfrm>
              <a:off x="8006106" y="2437530"/>
              <a:ext cx="46081" cy="18727"/>
            </a:xfrm>
            <a:custGeom>
              <a:avLst/>
              <a:gdLst/>
              <a:ahLst/>
              <a:cxnLst/>
              <a:rect l="l" t="t" r="r" b="b"/>
              <a:pathLst>
                <a:path w="1437" h="584" extrusionOk="0">
                  <a:moveTo>
                    <a:pt x="1393" y="1"/>
                  </a:moveTo>
                  <a:cubicBezTo>
                    <a:pt x="1304" y="1"/>
                    <a:pt x="1013" y="81"/>
                    <a:pt x="685" y="209"/>
                  </a:cubicBezTo>
                  <a:cubicBezTo>
                    <a:pt x="301" y="359"/>
                    <a:pt x="0" y="526"/>
                    <a:pt x="33" y="576"/>
                  </a:cubicBezTo>
                  <a:cubicBezTo>
                    <a:pt x="36" y="581"/>
                    <a:pt x="45" y="584"/>
                    <a:pt x="60" y="584"/>
                  </a:cubicBezTo>
                  <a:cubicBezTo>
                    <a:pt x="145" y="584"/>
                    <a:pt x="424" y="504"/>
                    <a:pt x="752" y="376"/>
                  </a:cubicBezTo>
                  <a:cubicBezTo>
                    <a:pt x="1136" y="209"/>
                    <a:pt x="1437" y="58"/>
                    <a:pt x="1420" y="8"/>
                  </a:cubicBezTo>
                  <a:cubicBezTo>
                    <a:pt x="1418" y="3"/>
                    <a:pt x="1408" y="1"/>
                    <a:pt x="13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73;p39">
              <a:extLst>
                <a:ext uri="{FF2B5EF4-FFF2-40B4-BE49-F238E27FC236}">
                  <a16:creationId xmlns:a16="http://schemas.microsoft.com/office/drawing/2014/main" id="{691FED01-0F38-4CAB-848A-8E538B09B703}"/>
                </a:ext>
              </a:extLst>
            </p:cNvPr>
            <p:cNvSpPr/>
            <p:nvPr/>
          </p:nvSpPr>
          <p:spPr>
            <a:xfrm>
              <a:off x="7942869" y="2382567"/>
              <a:ext cx="9139" cy="42393"/>
            </a:xfrm>
            <a:custGeom>
              <a:avLst/>
              <a:gdLst/>
              <a:ahLst/>
              <a:cxnLst/>
              <a:rect l="l" t="t" r="r" b="b"/>
              <a:pathLst>
                <a:path w="285" h="1322" extrusionOk="0">
                  <a:moveTo>
                    <a:pt x="38" y="1"/>
                  </a:moveTo>
                  <a:cubicBezTo>
                    <a:pt x="37" y="1"/>
                    <a:pt x="35" y="1"/>
                    <a:pt x="34" y="1"/>
                  </a:cubicBezTo>
                  <a:cubicBezTo>
                    <a:pt x="0" y="18"/>
                    <a:pt x="51" y="302"/>
                    <a:pt x="84" y="670"/>
                  </a:cubicBezTo>
                  <a:cubicBezTo>
                    <a:pt x="117" y="1021"/>
                    <a:pt x="134" y="1305"/>
                    <a:pt x="184" y="1321"/>
                  </a:cubicBezTo>
                  <a:cubicBezTo>
                    <a:pt x="234" y="1321"/>
                    <a:pt x="285" y="1021"/>
                    <a:pt x="251" y="636"/>
                  </a:cubicBezTo>
                  <a:cubicBezTo>
                    <a:pt x="202" y="279"/>
                    <a:pt x="91" y="1"/>
                    <a:pt x="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74;p39">
              <a:extLst>
                <a:ext uri="{FF2B5EF4-FFF2-40B4-BE49-F238E27FC236}">
                  <a16:creationId xmlns:a16="http://schemas.microsoft.com/office/drawing/2014/main" id="{698D3E21-E4C0-4E61-84EC-C6176868B968}"/>
                </a:ext>
              </a:extLst>
            </p:cNvPr>
            <p:cNvSpPr/>
            <p:nvPr/>
          </p:nvSpPr>
          <p:spPr>
            <a:xfrm>
              <a:off x="7936969" y="2489127"/>
              <a:ext cx="23089" cy="44061"/>
            </a:xfrm>
            <a:custGeom>
              <a:avLst/>
              <a:gdLst/>
              <a:ahLst/>
              <a:cxnLst/>
              <a:rect l="l" t="t" r="r" b="b"/>
              <a:pathLst>
                <a:path w="720" h="1374" extrusionOk="0">
                  <a:moveTo>
                    <a:pt x="43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1" y="37"/>
                    <a:pt x="218" y="304"/>
                    <a:pt x="385" y="672"/>
                  </a:cubicBezTo>
                  <a:cubicBezTo>
                    <a:pt x="552" y="1039"/>
                    <a:pt x="619" y="1373"/>
                    <a:pt x="652" y="1373"/>
                  </a:cubicBezTo>
                  <a:cubicBezTo>
                    <a:pt x="702" y="1373"/>
                    <a:pt x="719" y="1006"/>
                    <a:pt x="535" y="605"/>
                  </a:cubicBezTo>
                  <a:cubicBezTo>
                    <a:pt x="363" y="229"/>
                    <a:pt x="103" y="0"/>
                    <a:pt x="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75;p39">
              <a:extLst>
                <a:ext uri="{FF2B5EF4-FFF2-40B4-BE49-F238E27FC236}">
                  <a16:creationId xmlns:a16="http://schemas.microsoft.com/office/drawing/2014/main" id="{5A635636-F7C2-4CDF-A159-7072ED8D9BC3}"/>
                </a:ext>
              </a:extLst>
            </p:cNvPr>
            <p:cNvSpPr/>
            <p:nvPr/>
          </p:nvSpPr>
          <p:spPr>
            <a:xfrm>
              <a:off x="7977695" y="2564902"/>
              <a:ext cx="47171" cy="27867"/>
            </a:xfrm>
            <a:custGeom>
              <a:avLst/>
              <a:gdLst/>
              <a:ahLst/>
              <a:cxnLst/>
              <a:rect l="l" t="t" r="r" b="b"/>
              <a:pathLst>
                <a:path w="1471" h="869" extrusionOk="0">
                  <a:moveTo>
                    <a:pt x="1418" y="0"/>
                  </a:moveTo>
                  <a:cubicBezTo>
                    <a:pt x="1314" y="0"/>
                    <a:pt x="1003" y="105"/>
                    <a:pt x="669" y="314"/>
                  </a:cubicBezTo>
                  <a:cubicBezTo>
                    <a:pt x="268" y="548"/>
                    <a:pt x="1" y="832"/>
                    <a:pt x="34" y="865"/>
                  </a:cubicBezTo>
                  <a:cubicBezTo>
                    <a:pt x="36" y="867"/>
                    <a:pt x="40" y="868"/>
                    <a:pt x="45" y="868"/>
                  </a:cubicBezTo>
                  <a:cubicBezTo>
                    <a:pt x="109" y="868"/>
                    <a:pt x="395" y="666"/>
                    <a:pt x="752" y="464"/>
                  </a:cubicBezTo>
                  <a:cubicBezTo>
                    <a:pt x="1137" y="230"/>
                    <a:pt x="1471" y="63"/>
                    <a:pt x="1454" y="13"/>
                  </a:cubicBezTo>
                  <a:cubicBezTo>
                    <a:pt x="1451" y="5"/>
                    <a:pt x="1439" y="0"/>
                    <a:pt x="14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76;p39">
              <a:extLst>
                <a:ext uri="{FF2B5EF4-FFF2-40B4-BE49-F238E27FC236}">
                  <a16:creationId xmlns:a16="http://schemas.microsoft.com/office/drawing/2014/main" id="{9DC592DF-BF67-4503-9723-A4B5D8FC7277}"/>
                </a:ext>
              </a:extLst>
            </p:cNvPr>
            <p:cNvSpPr/>
            <p:nvPr/>
          </p:nvSpPr>
          <p:spPr>
            <a:xfrm>
              <a:off x="7889284" y="2580295"/>
              <a:ext cx="20940" cy="53072"/>
            </a:xfrm>
            <a:custGeom>
              <a:avLst/>
              <a:gdLst/>
              <a:ahLst/>
              <a:cxnLst/>
              <a:rect l="l" t="t" r="r" b="b"/>
              <a:pathLst>
                <a:path w="653" h="1655" extrusionOk="0">
                  <a:moveTo>
                    <a:pt x="37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34"/>
                    <a:pt x="151" y="385"/>
                    <a:pt x="318" y="836"/>
                  </a:cubicBezTo>
                  <a:cubicBezTo>
                    <a:pt x="468" y="1287"/>
                    <a:pt x="569" y="1655"/>
                    <a:pt x="619" y="1655"/>
                  </a:cubicBezTo>
                  <a:cubicBezTo>
                    <a:pt x="652" y="1638"/>
                    <a:pt x="636" y="1237"/>
                    <a:pt x="468" y="769"/>
                  </a:cubicBezTo>
                  <a:cubicBezTo>
                    <a:pt x="305" y="329"/>
                    <a:pt x="79" y="0"/>
                    <a:pt x="3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77;p39">
              <a:extLst>
                <a:ext uri="{FF2B5EF4-FFF2-40B4-BE49-F238E27FC236}">
                  <a16:creationId xmlns:a16="http://schemas.microsoft.com/office/drawing/2014/main" id="{CE8E2BA6-1A8D-49C3-B67C-B39478A5EFFF}"/>
                </a:ext>
              </a:extLst>
            </p:cNvPr>
            <p:cNvSpPr/>
            <p:nvPr/>
          </p:nvSpPr>
          <p:spPr>
            <a:xfrm>
              <a:off x="7978240" y="2646642"/>
              <a:ext cx="42874" cy="13084"/>
            </a:xfrm>
            <a:custGeom>
              <a:avLst/>
              <a:gdLst/>
              <a:ahLst/>
              <a:cxnLst/>
              <a:rect l="l" t="t" r="r" b="b"/>
              <a:pathLst>
                <a:path w="1337" h="408" extrusionOk="0">
                  <a:moveTo>
                    <a:pt x="1250" y="1"/>
                  </a:moveTo>
                  <a:cubicBezTo>
                    <a:pt x="1138" y="1"/>
                    <a:pt x="904" y="47"/>
                    <a:pt x="635" y="121"/>
                  </a:cubicBezTo>
                  <a:cubicBezTo>
                    <a:pt x="284" y="221"/>
                    <a:pt x="0" y="355"/>
                    <a:pt x="17" y="388"/>
                  </a:cubicBezTo>
                  <a:cubicBezTo>
                    <a:pt x="17" y="401"/>
                    <a:pt x="40" y="408"/>
                    <a:pt x="80" y="408"/>
                  </a:cubicBezTo>
                  <a:cubicBezTo>
                    <a:pt x="189" y="408"/>
                    <a:pt x="428" y="361"/>
                    <a:pt x="685" y="288"/>
                  </a:cubicBezTo>
                  <a:cubicBezTo>
                    <a:pt x="1053" y="187"/>
                    <a:pt x="1337" y="54"/>
                    <a:pt x="1320" y="20"/>
                  </a:cubicBezTo>
                  <a:cubicBezTo>
                    <a:pt x="1316" y="7"/>
                    <a:pt x="1291" y="1"/>
                    <a:pt x="12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78;p39">
              <a:extLst>
                <a:ext uri="{FF2B5EF4-FFF2-40B4-BE49-F238E27FC236}">
                  <a16:creationId xmlns:a16="http://schemas.microsoft.com/office/drawing/2014/main" id="{11E141C6-7CCB-4BF2-A2CC-CFA657DFDD99}"/>
                </a:ext>
              </a:extLst>
            </p:cNvPr>
            <p:cNvSpPr/>
            <p:nvPr/>
          </p:nvSpPr>
          <p:spPr>
            <a:xfrm>
              <a:off x="7902143" y="2282580"/>
              <a:ext cx="49865" cy="23057"/>
            </a:xfrm>
            <a:custGeom>
              <a:avLst/>
              <a:gdLst/>
              <a:ahLst/>
              <a:cxnLst/>
              <a:rect l="l" t="t" r="r" b="b"/>
              <a:pathLst>
                <a:path w="1555" h="719" extrusionOk="0">
                  <a:moveTo>
                    <a:pt x="45" y="1"/>
                  </a:moveTo>
                  <a:cubicBezTo>
                    <a:pt x="29" y="1"/>
                    <a:pt x="20" y="4"/>
                    <a:pt x="17" y="12"/>
                  </a:cubicBezTo>
                  <a:cubicBezTo>
                    <a:pt x="1" y="45"/>
                    <a:pt x="318" y="245"/>
                    <a:pt x="736" y="446"/>
                  </a:cubicBezTo>
                  <a:cubicBezTo>
                    <a:pt x="1120" y="609"/>
                    <a:pt x="1439" y="719"/>
                    <a:pt x="1519" y="719"/>
                  </a:cubicBezTo>
                  <a:cubicBezTo>
                    <a:pt x="1530" y="719"/>
                    <a:pt x="1536" y="717"/>
                    <a:pt x="1538" y="713"/>
                  </a:cubicBezTo>
                  <a:cubicBezTo>
                    <a:pt x="1555" y="663"/>
                    <a:pt x="1237" y="479"/>
                    <a:pt x="819" y="279"/>
                  </a:cubicBezTo>
                  <a:cubicBezTo>
                    <a:pt x="447" y="122"/>
                    <a:pt x="137" y="1"/>
                    <a:pt x="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79;p39">
              <a:extLst>
                <a:ext uri="{FF2B5EF4-FFF2-40B4-BE49-F238E27FC236}">
                  <a16:creationId xmlns:a16="http://schemas.microsoft.com/office/drawing/2014/main" id="{B15E2269-8A2A-460A-91BC-C5770DE5D1F7}"/>
                </a:ext>
              </a:extLst>
            </p:cNvPr>
            <p:cNvSpPr/>
            <p:nvPr/>
          </p:nvSpPr>
          <p:spPr>
            <a:xfrm>
              <a:off x="7966439" y="2209434"/>
              <a:ext cx="37006" cy="45728"/>
            </a:xfrm>
            <a:custGeom>
              <a:avLst/>
              <a:gdLst/>
              <a:ahLst/>
              <a:cxnLst/>
              <a:rect l="l" t="t" r="r" b="b"/>
              <a:pathLst>
                <a:path w="1154" h="1426" extrusionOk="0">
                  <a:moveTo>
                    <a:pt x="43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1" y="37"/>
                    <a:pt x="268" y="338"/>
                    <a:pt x="552" y="722"/>
                  </a:cubicBezTo>
                  <a:cubicBezTo>
                    <a:pt x="839" y="1104"/>
                    <a:pt x="1050" y="1426"/>
                    <a:pt x="1098" y="1426"/>
                  </a:cubicBezTo>
                  <a:cubicBezTo>
                    <a:pt x="1100" y="1426"/>
                    <a:pt x="1102" y="1425"/>
                    <a:pt x="1103" y="1424"/>
                  </a:cubicBezTo>
                  <a:cubicBezTo>
                    <a:pt x="1154" y="1407"/>
                    <a:pt x="1003" y="1023"/>
                    <a:pt x="702" y="622"/>
                  </a:cubicBezTo>
                  <a:cubicBezTo>
                    <a:pt x="404" y="245"/>
                    <a:pt x="105" y="0"/>
                    <a:pt x="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80;p39">
              <a:extLst>
                <a:ext uri="{FF2B5EF4-FFF2-40B4-BE49-F238E27FC236}">
                  <a16:creationId xmlns:a16="http://schemas.microsoft.com/office/drawing/2014/main" id="{E15111FE-53F6-405A-8001-1C5059CA5F79}"/>
                </a:ext>
              </a:extLst>
            </p:cNvPr>
            <p:cNvSpPr/>
            <p:nvPr/>
          </p:nvSpPr>
          <p:spPr>
            <a:xfrm>
              <a:off x="7798726" y="2335908"/>
              <a:ext cx="46113" cy="40405"/>
            </a:xfrm>
            <a:custGeom>
              <a:avLst/>
              <a:gdLst/>
              <a:ahLst/>
              <a:cxnLst/>
              <a:rect l="l" t="t" r="r" b="b"/>
              <a:pathLst>
                <a:path w="1438" h="1260" extrusionOk="0">
                  <a:moveTo>
                    <a:pt x="1397" y="0"/>
                  </a:moveTo>
                  <a:cubicBezTo>
                    <a:pt x="1342" y="0"/>
                    <a:pt x="1067" y="288"/>
                    <a:pt x="703" y="621"/>
                  </a:cubicBezTo>
                  <a:cubicBezTo>
                    <a:pt x="335" y="955"/>
                    <a:pt x="1" y="1206"/>
                    <a:pt x="34" y="1256"/>
                  </a:cubicBezTo>
                  <a:cubicBezTo>
                    <a:pt x="35" y="1258"/>
                    <a:pt x="39" y="1259"/>
                    <a:pt x="44" y="1259"/>
                  </a:cubicBezTo>
                  <a:cubicBezTo>
                    <a:pt x="107" y="1259"/>
                    <a:pt x="463" y="1063"/>
                    <a:pt x="820" y="738"/>
                  </a:cubicBezTo>
                  <a:cubicBezTo>
                    <a:pt x="1204" y="387"/>
                    <a:pt x="1438" y="19"/>
                    <a:pt x="1404" y="3"/>
                  </a:cubicBezTo>
                  <a:cubicBezTo>
                    <a:pt x="1403" y="1"/>
                    <a:pt x="1400" y="0"/>
                    <a:pt x="13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81;p39">
              <a:extLst>
                <a:ext uri="{FF2B5EF4-FFF2-40B4-BE49-F238E27FC236}">
                  <a16:creationId xmlns:a16="http://schemas.microsoft.com/office/drawing/2014/main" id="{94C682F2-3391-4DF5-9AD5-CF6CF5EAE2CA}"/>
                </a:ext>
              </a:extLst>
            </p:cNvPr>
            <p:cNvSpPr/>
            <p:nvPr/>
          </p:nvSpPr>
          <p:spPr>
            <a:xfrm>
              <a:off x="7698547" y="2275878"/>
              <a:ext cx="37519" cy="50025"/>
            </a:xfrm>
            <a:custGeom>
              <a:avLst/>
              <a:gdLst/>
              <a:ahLst/>
              <a:cxnLst/>
              <a:rect l="l" t="t" r="r" b="b"/>
              <a:pathLst>
                <a:path w="1170" h="1560" extrusionOk="0">
                  <a:moveTo>
                    <a:pt x="41" y="1"/>
                  </a:moveTo>
                  <a:cubicBezTo>
                    <a:pt x="38" y="1"/>
                    <a:pt x="36" y="2"/>
                    <a:pt x="34" y="3"/>
                  </a:cubicBezTo>
                  <a:cubicBezTo>
                    <a:pt x="0" y="37"/>
                    <a:pt x="251" y="371"/>
                    <a:pt x="552" y="805"/>
                  </a:cubicBezTo>
                  <a:cubicBezTo>
                    <a:pt x="840" y="1205"/>
                    <a:pt x="1066" y="1559"/>
                    <a:pt x="1129" y="1559"/>
                  </a:cubicBezTo>
                  <a:cubicBezTo>
                    <a:pt x="1132" y="1559"/>
                    <a:pt x="1134" y="1559"/>
                    <a:pt x="1137" y="1557"/>
                  </a:cubicBezTo>
                  <a:cubicBezTo>
                    <a:pt x="1170" y="1541"/>
                    <a:pt x="1003" y="1140"/>
                    <a:pt x="702" y="705"/>
                  </a:cubicBezTo>
                  <a:cubicBezTo>
                    <a:pt x="402" y="278"/>
                    <a:pt x="101" y="1"/>
                    <a:pt x="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82;p39">
              <a:extLst>
                <a:ext uri="{FF2B5EF4-FFF2-40B4-BE49-F238E27FC236}">
                  <a16:creationId xmlns:a16="http://schemas.microsoft.com/office/drawing/2014/main" id="{3EAF5A03-074E-45BF-96D6-30630B460E4D}"/>
                </a:ext>
              </a:extLst>
            </p:cNvPr>
            <p:cNvSpPr/>
            <p:nvPr/>
          </p:nvSpPr>
          <p:spPr>
            <a:xfrm>
              <a:off x="7763387" y="2461356"/>
              <a:ext cx="51468" cy="5387"/>
            </a:xfrm>
            <a:custGeom>
              <a:avLst/>
              <a:gdLst/>
              <a:ahLst/>
              <a:cxnLst/>
              <a:rect l="l" t="t" r="r" b="b"/>
              <a:pathLst>
                <a:path w="1605" h="168" extrusionOk="0">
                  <a:moveTo>
                    <a:pt x="802" y="0"/>
                  </a:moveTo>
                  <a:cubicBezTo>
                    <a:pt x="351" y="0"/>
                    <a:pt x="0" y="34"/>
                    <a:pt x="0" y="84"/>
                  </a:cubicBezTo>
                  <a:cubicBezTo>
                    <a:pt x="0" y="134"/>
                    <a:pt x="351" y="168"/>
                    <a:pt x="802" y="168"/>
                  </a:cubicBezTo>
                  <a:cubicBezTo>
                    <a:pt x="1237" y="168"/>
                    <a:pt x="1604" y="134"/>
                    <a:pt x="1604" y="84"/>
                  </a:cubicBezTo>
                  <a:cubicBezTo>
                    <a:pt x="1604" y="34"/>
                    <a:pt x="1237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83;p39">
              <a:extLst>
                <a:ext uri="{FF2B5EF4-FFF2-40B4-BE49-F238E27FC236}">
                  <a16:creationId xmlns:a16="http://schemas.microsoft.com/office/drawing/2014/main" id="{5EFC11E0-87E3-4C04-B792-6EBB4F7E1B53}"/>
                </a:ext>
              </a:extLst>
            </p:cNvPr>
            <p:cNvSpPr/>
            <p:nvPr/>
          </p:nvSpPr>
          <p:spPr>
            <a:xfrm>
              <a:off x="7666928" y="2370798"/>
              <a:ext cx="10197" cy="56856"/>
            </a:xfrm>
            <a:custGeom>
              <a:avLst/>
              <a:gdLst/>
              <a:ahLst/>
              <a:cxnLst/>
              <a:rect l="l" t="t" r="r" b="b"/>
              <a:pathLst>
                <a:path w="318" h="1773" extrusionOk="0">
                  <a:moveTo>
                    <a:pt x="187" y="0"/>
                  </a:moveTo>
                  <a:cubicBezTo>
                    <a:pt x="186" y="0"/>
                    <a:pt x="185" y="0"/>
                    <a:pt x="184" y="1"/>
                  </a:cubicBezTo>
                  <a:cubicBezTo>
                    <a:pt x="134" y="1"/>
                    <a:pt x="151" y="402"/>
                    <a:pt x="118" y="886"/>
                  </a:cubicBezTo>
                  <a:cubicBezTo>
                    <a:pt x="84" y="1371"/>
                    <a:pt x="1" y="1755"/>
                    <a:pt x="51" y="1772"/>
                  </a:cubicBezTo>
                  <a:cubicBezTo>
                    <a:pt x="52" y="1772"/>
                    <a:pt x="53" y="1772"/>
                    <a:pt x="54" y="1772"/>
                  </a:cubicBezTo>
                  <a:cubicBezTo>
                    <a:pt x="107" y="1772"/>
                    <a:pt x="252" y="1393"/>
                    <a:pt x="285" y="886"/>
                  </a:cubicBezTo>
                  <a:cubicBezTo>
                    <a:pt x="317" y="395"/>
                    <a:pt x="238" y="0"/>
                    <a:pt x="18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84;p39">
              <a:extLst>
                <a:ext uri="{FF2B5EF4-FFF2-40B4-BE49-F238E27FC236}">
                  <a16:creationId xmlns:a16="http://schemas.microsoft.com/office/drawing/2014/main" id="{4A19B131-F0DB-4F39-BC2B-59DAAB1652C2}"/>
                </a:ext>
              </a:extLst>
            </p:cNvPr>
            <p:cNvSpPr/>
            <p:nvPr/>
          </p:nvSpPr>
          <p:spPr>
            <a:xfrm>
              <a:off x="7643359" y="2522830"/>
              <a:ext cx="52527" cy="27803"/>
            </a:xfrm>
            <a:custGeom>
              <a:avLst/>
              <a:gdLst/>
              <a:ahLst/>
              <a:cxnLst/>
              <a:rect l="l" t="t" r="r" b="b"/>
              <a:pathLst>
                <a:path w="1638" h="867" extrusionOk="0">
                  <a:moveTo>
                    <a:pt x="1607" y="0"/>
                  </a:moveTo>
                  <a:cubicBezTo>
                    <a:pt x="1532" y="0"/>
                    <a:pt x="1180" y="144"/>
                    <a:pt x="786" y="356"/>
                  </a:cubicBezTo>
                  <a:cubicBezTo>
                    <a:pt x="335" y="606"/>
                    <a:pt x="0" y="824"/>
                    <a:pt x="17" y="857"/>
                  </a:cubicBezTo>
                  <a:cubicBezTo>
                    <a:pt x="21" y="864"/>
                    <a:pt x="31" y="867"/>
                    <a:pt x="46" y="867"/>
                  </a:cubicBezTo>
                  <a:cubicBezTo>
                    <a:pt x="147" y="867"/>
                    <a:pt x="476" y="724"/>
                    <a:pt x="869" y="506"/>
                  </a:cubicBezTo>
                  <a:cubicBezTo>
                    <a:pt x="1304" y="272"/>
                    <a:pt x="1638" y="55"/>
                    <a:pt x="1621" y="5"/>
                  </a:cubicBezTo>
                  <a:cubicBezTo>
                    <a:pt x="1620" y="2"/>
                    <a:pt x="1615" y="0"/>
                    <a:pt x="16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85;p39">
              <a:extLst>
                <a:ext uri="{FF2B5EF4-FFF2-40B4-BE49-F238E27FC236}">
                  <a16:creationId xmlns:a16="http://schemas.microsoft.com/office/drawing/2014/main" id="{974E82A6-DBC5-497E-9B74-8012D711EA6F}"/>
                </a:ext>
              </a:extLst>
            </p:cNvPr>
            <p:cNvSpPr/>
            <p:nvPr/>
          </p:nvSpPr>
          <p:spPr>
            <a:xfrm>
              <a:off x="7575857" y="2487876"/>
              <a:ext cx="31105" cy="16835"/>
            </a:xfrm>
            <a:custGeom>
              <a:avLst/>
              <a:gdLst/>
              <a:ahLst/>
              <a:cxnLst/>
              <a:rect l="l" t="t" r="r" b="b"/>
              <a:pathLst>
                <a:path w="970" h="525" extrusionOk="0">
                  <a:moveTo>
                    <a:pt x="49" y="0"/>
                  </a:moveTo>
                  <a:cubicBezTo>
                    <a:pt x="33" y="0"/>
                    <a:pt x="22" y="3"/>
                    <a:pt x="17" y="9"/>
                  </a:cubicBezTo>
                  <a:cubicBezTo>
                    <a:pt x="0" y="59"/>
                    <a:pt x="184" y="193"/>
                    <a:pt x="451" y="343"/>
                  </a:cubicBezTo>
                  <a:cubicBezTo>
                    <a:pt x="652" y="450"/>
                    <a:pt x="842" y="525"/>
                    <a:pt x="918" y="525"/>
                  </a:cubicBezTo>
                  <a:cubicBezTo>
                    <a:pt x="937" y="525"/>
                    <a:pt x="949" y="520"/>
                    <a:pt x="952" y="510"/>
                  </a:cubicBezTo>
                  <a:cubicBezTo>
                    <a:pt x="969" y="477"/>
                    <a:pt x="785" y="326"/>
                    <a:pt x="518" y="193"/>
                  </a:cubicBezTo>
                  <a:cubicBezTo>
                    <a:pt x="310" y="68"/>
                    <a:pt x="125" y="0"/>
                    <a:pt x="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86;p39">
              <a:extLst>
                <a:ext uri="{FF2B5EF4-FFF2-40B4-BE49-F238E27FC236}">
                  <a16:creationId xmlns:a16="http://schemas.microsoft.com/office/drawing/2014/main" id="{EB4D1E94-0EC8-4FBD-8462-457DF3FEE41D}"/>
                </a:ext>
              </a:extLst>
            </p:cNvPr>
            <p:cNvSpPr/>
            <p:nvPr/>
          </p:nvSpPr>
          <p:spPr>
            <a:xfrm>
              <a:off x="7763387" y="2545405"/>
              <a:ext cx="27354" cy="57978"/>
            </a:xfrm>
            <a:custGeom>
              <a:avLst/>
              <a:gdLst/>
              <a:ahLst/>
              <a:cxnLst/>
              <a:rect l="l" t="t" r="r" b="b"/>
              <a:pathLst>
                <a:path w="853" h="1808" extrusionOk="0">
                  <a:moveTo>
                    <a:pt x="39" y="1"/>
                  </a:moveTo>
                  <a:cubicBezTo>
                    <a:pt x="37" y="1"/>
                    <a:pt x="35" y="1"/>
                    <a:pt x="34" y="3"/>
                  </a:cubicBezTo>
                  <a:cubicBezTo>
                    <a:pt x="0" y="19"/>
                    <a:pt x="217" y="404"/>
                    <a:pt x="418" y="905"/>
                  </a:cubicBezTo>
                  <a:cubicBezTo>
                    <a:pt x="631" y="1397"/>
                    <a:pt x="747" y="1808"/>
                    <a:pt x="799" y="1808"/>
                  </a:cubicBezTo>
                  <a:cubicBezTo>
                    <a:pt x="800" y="1808"/>
                    <a:pt x="801" y="1808"/>
                    <a:pt x="802" y="1807"/>
                  </a:cubicBezTo>
                  <a:cubicBezTo>
                    <a:pt x="852" y="1807"/>
                    <a:pt x="802" y="1356"/>
                    <a:pt x="585" y="838"/>
                  </a:cubicBezTo>
                  <a:cubicBezTo>
                    <a:pt x="377" y="343"/>
                    <a:pt x="93" y="1"/>
                    <a:pt x="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87;p39">
              <a:extLst>
                <a:ext uri="{FF2B5EF4-FFF2-40B4-BE49-F238E27FC236}">
                  <a16:creationId xmlns:a16="http://schemas.microsoft.com/office/drawing/2014/main" id="{BB25D5D3-C9BF-45C3-9293-E1B55673AC4F}"/>
                </a:ext>
              </a:extLst>
            </p:cNvPr>
            <p:cNvSpPr/>
            <p:nvPr/>
          </p:nvSpPr>
          <p:spPr>
            <a:xfrm>
              <a:off x="7676581" y="2587253"/>
              <a:ext cx="25750" cy="69170"/>
            </a:xfrm>
            <a:custGeom>
              <a:avLst/>
              <a:gdLst/>
              <a:ahLst/>
              <a:cxnLst/>
              <a:rect l="l" t="t" r="r" b="b"/>
              <a:pathLst>
                <a:path w="803" h="2157" extrusionOk="0">
                  <a:moveTo>
                    <a:pt x="752" y="1"/>
                  </a:moveTo>
                  <a:cubicBezTo>
                    <a:pt x="702" y="1"/>
                    <a:pt x="619" y="502"/>
                    <a:pt x="418" y="1087"/>
                  </a:cubicBezTo>
                  <a:cubicBezTo>
                    <a:pt x="234" y="1672"/>
                    <a:pt x="0" y="2123"/>
                    <a:pt x="50" y="2156"/>
                  </a:cubicBezTo>
                  <a:cubicBezTo>
                    <a:pt x="51" y="2157"/>
                    <a:pt x="52" y="2157"/>
                    <a:pt x="53" y="2157"/>
                  </a:cubicBezTo>
                  <a:cubicBezTo>
                    <a:pt x="95" y="2157"/>
                    <a:pt x="388" y="1743"/>
                    <a:pt x="585" y="1137"/>
                  </a:cubicBezTo>
                  <a:cubicBezTo>
                    <a:pt x="786" y="536"/>
                    <a:pt x="802" y="1"/>
                    <a:pt x="7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88;p39">
              <a:extLst>
                <a:ext uri="{FF2B5EF4-FFF2-40B4-BE49-F238E27FC236}">
                  <a16:creationId xmlns:a16="http://schemas.microsoft.com/office/drawing/2014/main" id="{C7204480-997B-434C-A469-095F2A41FD69}"/>
                </a:ext>
              </a:extLst>
            </p:cNvPr>
            <p:cNvSpPr/>
            <p:nvPr/>
          </p:nvSpPr>
          <p:spPr>
            <a:xfrm>
              <a:off x="7599426" y="2618231"/>
              <a:ext cx="15553" cy="32837"/>
            </a:xfrm>
            <a:custGeom>
              <a:avLst/>
              <a:gdLst/>
              <a:ahLst/>
              <a:cxnLst/>
              <a:rect l="l" t="t" r="r" b="b"/>
              <a:pathLst>
                <a:path w="485" h="1024" extrusionOk="0">
                  <a:moveTo>
                    <a:pt x="44" y="0"/>
                  </a:moveTo>
                  <a:cubicBezTo>
                    <a:pt x="40" y="0"/>
                    <a:pt x="36" y="1"/>
                    <a:pt x="34" y="4"/>
                  </a:cubicBezTo>
                  <a:cubicBezTo>
                    <a:pt x="0" y="37"/>
                    <a:pt x="117" y="238"/>
                    <a:pt x="217" y="505"/>
                  </a:cubicBezTo>
                  <a:cubicBezTo>
                    <a:pt x="318" y="789"/>
                    <a:pt x="368" y="1023"/>
                    <a:pt x="418" y="1023"/>
                  </a:cubicBezTo>
                  <a:cubicBezTo>
                    <a:pt x="451" y="1023"/>
                    <a:pt x="485" y="756"/>
                    <a:pt x="385" y="455"/>
                  </a:cubicBezTo>
                  <a:cubicBezTo>
                    <a:pt x="277" y="178"/>
                    <a:pt x="98" y="0"/>
                    <a:pt x="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89;p39">
              <a:extLst>
                <a:ext uri="{FF2B5EF4-FFF2-40B4-BE49-F238E27FC236}">
                  <a16:creationId xmlns:a16="http://schemas.microsoft.com/office/drawing/2014/main" id="{C9961D69-97AA-4803-AA27-70C8AC411A82}"/>
                </a:ext>
              </a:extLst>
            </p:cNvPr>
            <p:cNvSpPr/>
            <p:nvPr/>
          </p:nvSpPr>
          <p:spPr>
            <a:xfrm>
              <a:off x="7485298" y="2526261"/>
              <a:ext cx="49865" cy="18118"/>
            </a:xfrm>
            <a:custGeom>
              <a:avLst/>
              <a:gdLst/>
              <a:ahLst/>
              <a:cxnLst/>
              <a:rect l="l" t="t" r="r" b="b"/>
              <a:pathLst>
                <a:path w="1555" h="565" extrusionOk="0">
                  <a:moveTo>
                    <a:pt x="64" y="0"/>
                  </a:moveTo>
                  <a:cubicBezTo>
                    <a:pt x="37" y="0"/>
                    <a:pt x="20" y="5"/>
                    <a:pt x="17" y="15"/>
                  </a:cubicBezTo>
                  <a:cubicBezTo>
                    <a:pt x="0" y="48"/>
                    <a:pt x="318" y="215"/>
                    <a:pt x="736" y="366"/>
                  </a:cubicBezTo>
                  <a:cubicBezTo>
                    <a:pt x="1071" y="487"/>
                    <a:pt x="1374" y="564"/>
                    <a:pt x="1489" y="564"/>
                  </a:cubicBezTo>
                  <a:cubicBezTo>
                    <a:pt x="1517" y="564"/>
                    <a:pt x="1534" y="559"/>
                    <a:pt x="1538" y="550"/>
                  </a:cubicBezTo>
                  <a:cubicBezTo>
                    <a:pt x="1554" y="516"/>
                    <a:pt x="1220" y="349"/>
                    <a:pt x="802" y="199"/>
                  </a:cubicBezTo>
                  <a:cubicBezTo>
                    <a:pt x="467" y="78"/>
                    <a:pt x="175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90;p39">
              <a:extLst>
                <a:ext uri="{FF2B5EF4-FFF2-40B4-BE49-F238E27FC236}">
                  <a16:creationId xmlns:a16="http://schemas.microsoft.com/office/drawing/2014/main" id="{FE1857CB-1639-4D83-9865-31E3C0F3AB49}"/>
                </a:ext>
              </a:extLst>
            </p:cNvPr>
            <p:cNvSpPr/>
            <p:nvPr/>
          </p:nvSpPr>
          <p:spPr>
            <a:xfrm>
              <a:off x="7474042" y="2406681"/>
              <a:ext cx="18792" cy="52013"/>
            </a:xfrm>
            <a:custGeom>
              <a:avLst/>
              <a:gdLst/>
              <a:ahLst/>
              <a:cxnLst/>
              <a:rect l="l" t="t" r="r" b="b"/>
              <a:pathLst>
                <a:path w="586" h="1622" extrusionOk="0">
                  <a:moveTo>
                    <a:pt x="38" y="1"/>
                  </a:moveTo>
                  <a:cubicBezTo>
                    <a:pt x="37" y="1"/>
                    <a:pt x="35" y="1"/>
                    <a:pt x="34" y="1"/>
                  </a:cubicBezTo>
                  <a:cubicBezTo>
                    <a:pt x="0" y="35"/>
                    <a:pt x="151" y="369"/>
                    <a:pt x="285" y="820"/>
                  </a:cubicBezTo>
                  <a:cubicBezTo>
                    <a:pt x="418" y="1254"/>
                    <a:pt x="468" y="1622"/>
                    <a:pt x="518" y="1622"/>
                  </a:cubicBezTo>
                  <a:cubicBezTo>
                    <a:pt x="569" y="1622"/>
                    <a:pt x="585" y="1221"/>
                    <a:pt x="452" y="770"/>
                  </a:cubicBezTo>
                  <a:cubicBezTo>
                    <a:pt x="305" y="314"/>
                    <a:pt x="95" y="1"/>
                    <a:pt x="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91;p39">
              <a:extLst>
                <a:ext uri="{FF2B5EF4-FFF2-40B4-BE49-F238E27FC236}">
                  <a16:creationId xmlns:a16="http://schemas.microsoft.com/office/drawing/2014/main" id="{D70CC8EE-6450-46FB-B268-13B31ED3F2E7}"/>
                </a:ext>
              </a:extLst>
            </p:cNvPr>
            <p:cNvSpPr/>
            <p:nvPr/>
          </p:nvSpPr>
          <p:spPr>
            <a:xfrm>
              <a:off x="7523330" y="2394496"/>
              <a:ext cx="56311" cy="10069"/>
            </a:xfrm>
            <a:custGeom>
              <a:avLst/>
              <a:gdLst/>
              <a:ahLst/>
              <a:cxnLst/>
              <a:rect l="l" t="t" r="r" b="b"/>
              <a:pathLst>
                <a:path w="1756" h="314" extrusionOk="0">
                  <a:moveTo>
                    <a:pt x="1692" y="0"/>
                  </a:moveTo>
                  <a:cubicBezTo>
                    <a:pt x="1574" y="0"/>
                    <a:pt x="1249" y="76"/>
                    <a:pt x="869" y="131"/>
                  </a:cubicBezTo>
                  <a:cubicBezTo>
                    <a:pt x="402" y="181"/>
                    <a:pt x="17" y="181"/>
                    <a:pt x="1" y="231"/>
                  </a:cubicBezTo>
                  <a:cubicBezTo>
                    <a:pt x="1" y="257"/>
                    <a:pt x="244" y="313"/>
                    <a:pt x="580" y="313"/>
                  </a:cubicBezTo>
                  <a:cubicBezTo>
                    <a:pt x="676" y="313"/>
                    <a:pt x="779" y="309"/>
                    <a:pt x="886" y="298"/>
                  </a:cubicBezTo>
                  <a:cubicBezTo>
                    <a:pt x="1387" y="231"/>
                    <a:pt x="1755" y="47"/>
                    <a:pt x="1738" y="14"/>
                  </a:cubicBezTo>
                  <a:cubicBezTo>
                    <a:pt x="1735" y="4"/>
                    <a:pt x="1719" y="0"/>
                    <a:pt x="16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92;p39">
              <a:extLst>
                <a:ext uri="{FF2B5EF4-FFF2-40B4-BE49-F238E27FC236}">
                  <a16:creationId xmlns:a16="http://schemas.microsoft.com/office/drawing/2014/main" id="{B7828883-C905-4A1F-BC15-50C9FD9FDC3D}"/>
                </a:ext>
              </a:extLst>
            </p:cNvPr>
            <p:cNvSpPr/>
            <p:nvPr/>
          </p:nvSpPr>
          <p:spPr>
            <a:xfrm>
              <a:off x="7525479" y="2296754"/>
              <a:ext cx="37006" cy="37679"/>
            </a:xfrm>
            <a:custGeom>
              <a:avLst/>
              <a:gdLst/>
              <a:ahLst/>
              <a:cxnLst/>
              <a:rect l="l" t="t" r="r" b="b"/>
              <a:pathLst>
                <a:path w="1154" h="1175" extrusionOk="0">
                  <a:moveTo>
                    <a:pt x="43" y="0"/>
                  </a:moveTo>
                  <a:cubicBezTo>
                    <a:pt x="38" y="0"/>
                    <a:pt x="35" y="1"/>
                    <a:pt x="34" y="4"/>
                  </a:cubicBezTo>
                  <a:cubicBezTo>
                    <a:pt x="0" y="54"/>
                    <a:pt x="268" y="288"/>
                    <a:pt x="569" y="589"/>
                  </a:cubicBezTo>
                  <a:cubicBezTo>
                    <a:pt x="861" y="897"/>
                    <a:pt x="1074" y="1174"/>
                    <a:pt x="1117" y="1174"/>
                  </a:cubicBezTo>
                  <a:cubicBezTo>
                    <a:pt x="1118" y="1174"/>
                    <a:pt x="1119" y="1174"/>
                    <a:pt x="1120" y="1174"/>
                  </a:cubicBezTo>
                  <a:cubicBezTo>
                    <a:pt x="1153" y="1140"/>
                    <a:pt x="1003" y="806"/>
                    <a:pt x="686" y="472"/>
                  </a:cubicBezTo>
                  <a:cubicBezTo>
                    <a:pt x="408" y="179"/>
                    <a:pt x="103" y="0"/>
                    <a:pt x="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93;p39">
              <a:extLst>
                <a:ext uri="{FF2B5EF4-FFF2-40B4-BE49-F238E27FC236}">
                  <a16:creationId xmlns:a16="http://schemas.microsoft.com/office/drawing/2014/main" id="{47292558-71C1-4357-B333-F78E28FC75DE}"/>
                </a:ext>
              </a:extLst>
            </p:cNvPr>
            <p:cNvSpPr/>
            <p:nvPr/>
          </p:nvSpPr>
          <p:spPr>
            <a:xfrm>
              <a:off x="7631045" y="2235249"/>
              <a:ext cx="13949" cy="48807"/>
            </a:xfrm>
            <a:custGeom>
              <a:avLst/>
              <a:gdLst/>
              <a:ahLst/>
              <a:cxnLst/>
              <a:rect l="l" t="t" r="r" b="b"/>
              <a:pathLst>
                <a:path w="435" h="1522" extrusionOk="0">
                  <a:moveTo>
                    <a:pt x="384" y="0"/>
                  </a:moveTo>
                  <a:cubicBezTo>
                    <a:pt x="351" y="0"/>
                    <a:pt x="234" y="318"/>
                    <a:pt x="134" y="752"/>
                  </a:cubicBezTo>
                  <a:cubicBezTo>
                    <a:pt x="33" y="1170"/>
                    <a:pt x="0" y="1504"/>
                    <a:pt x="33" y="1521"/>
                  </a:cubicBezTo>
                  <a:cubicBezTo>
                    <a:pt x="35" y="1521"/>
                    <a:pt x="36" y="1522"/>
                    <a:pt x="37" y="1522"/>
                  </a:cubicBezTo>
                  <a:cubicBezTo>
                    <a:pt x="89" y="1522"/>
                    <a:pt x="203" y="1193"/>
                    <a:pt x="301" y="786"/>
                  </a:cubicBezTo>
                  <a:cubicBezTo>
                    <a:pt x="401" y="368"/>
                    <a:pt x="434" y="17"/>
                    <a:pt x="3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94;p39">
              <a:extLst>
                <a:ext uri="{FF2B5EF4-FFF2-40B4-BE49-F238E27FC236}">
                  <a16:creationId xmlns:a16="http://schemas.microsoft.com/office/drawing/2014/main" id="{A073E71D-9F7F-430A-B983-3660B1C8C4BC}"/>
                </a:ext>
              </a:extLst>
            </p:cNvPr>
            <p:cNvSpPr/>
            <p:nvPr/>
          </p:nvSpPr>
          <p:spPr>
            <a:xfrm>
              <a:off x="7977695" y="2810219"/>
              <a:ext cx="21998" cy="16835"/>
            </a:xfrm>
            <a:custGeom>
              <a:avLst/>
              <a:gdLst/>
              <a:ahLst/>
              <a:cxnLst/>
              <a:rect l="l" t="t" r="r" b="b"/>
              <a:pathLst>
                <a:path w="686" h="525" extrusionOk="0">
                  <a:moveTo>
                    <a:pt x="60" y="1"/>
                  </a:moveTo>
                  <a:cubicBezTo>
                    <a:pt x="46" y="1"/>
                    <a:pt x="37" y="6"/>
                    <a:pt x="34" y="15"/>
                  </a:cubicBezTo>
                  <a:cubicBezTo>
                    <a:pt x="1" y="49"/>
                    <a:pt x="117" y="183"/>
                    <a:pt x="285" y="333"/>
                  </a:cubicBezTo>
                  <a:cubicBezTo>
                    <a:pt x="441" y="447"/>
                    <a:pt x="585" y="524"/>
                    <a:pt x="645" y="524"/>
                  </a:cubicBezTo>
                  <a:cubicBezTo>
                    <a:pt x="656" y="524"/>
                    <a:pt x="664" y="522"/>
                    <a:pt x="669" y="517"/>
                  </a:cubicBezTo>
                  <a:cubicBezTo>
                    <a:pt x="686" y="483"/>
                    <a:pt x="569" y="333"/>
                    <a:pt x="402" y="199"/>
                  </a:cubicBezTo>
                  <a:cubicBezTo>
                    <a:pt x="254" y="79"/>
                    <a:pt x="117" y="1"/>
                    <a:pt x="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95;p39">
              <a:extLst>
                <a:ext uri="{FF2B5EF4-FFF2-40B4-BE49-F238E27FC236}">
                  <a16:creationId xmlns:a16="http://schemas.microsoft.com/office/drawing/2014/main" id="{7F07C318-F7CF-48D9-92A7-EF8F76905806}"/>
                </a:ext>
              </a:extLst>
            </p:cNvPr>
            <p:cNvSpPr/>
            <p:nvPr/>
          </p:nvSpPr>
          <p:spPr>
            <a:xfrm>
              <a:off x="7576370" y="2868902"/>
              <a:ext cx="63814" cy="6157"/>
            </a:xfrm>
            <a:custGeom>
              <a:avLst/>
              <a:gdLst/>
              <a:ahLst/>
              <a:cxnLst/>
              <a:rect l="l" t="t" r="r" b="b"/>
              <a:pathLst>
                <a:path w="1990" h="192" extrusionOk="0">
                  <a:moveTo>
                    <a:pt x="1401" y="0"/>
                  </a:moveTo>
                  <a:cubicBezTo>
                    <a:pt x="1275" y="0"/>
                    <a:pt x="1134" y="2"/>
                    <a:pt x="987" y="7"/>
                  </a:cubicBezTo>
                  <a:cubicBezTo>
                    <a:pt x="435" y="23"/>
                    <a:pt x="1" y="90"/>
                    <a:pt x="1" y="140"/>
                  </a:cubicBezTo>
                  <a:cubicBezTo>
                    <a:pt x="1" y="173"/>
                    <a:pt x="189" y="191"/>
                    <a:pt x="471" y="191"/>
                  </a:cubicBezTo>
                  <a:cubicBezTo>
                    <a:pt x="625" y="191"/>
                    <a:pt x="808" y="186"/>
                    <a:pt x="1003" y="174"/>
                  </a:cubicBezTo>
                  <a:cubicBezTo>
                    <a:pt x="1538" y="157"/>
                    <a:pt x="1989" y="90"/>
                    <a:pt x="1989" y="40"/>
                  </a:cubicBezTo>
                  <a:cubicBezTo>
                    <a:pt x="1989" y="16"/>
                    <a:pt x="1747" y="0"/>
                    <a:pt x="14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96;p39">
              <a:extLst>
                <a:ext uri="{FF2B5EF4-FFF2-40B4-BE49-F238E27FC236}">
                  <a16:creationId xmlns:a16="http://schemas.microsoft.com/office/drawing/2014/main" id="{B3303B8D-957A-48CD-B1BF-5FD1856B98D2}"/>
                </a:ext>
              </a:extLst>
            </p:cNvPr>
            <p:cNvSpPr/>
            <p:nvPr/>
          </p:nvSpPr>
          <p:spPr>
            <a:xfrm>
              <a:off x="7829286" y="2619385"/>
              <a:ext cx="196125" cy="114770"/>
            </a:xfrm>
            <a:custGeom>
              <a:avLst/>
              <a:gdLst/>
              <a:ahLst/>
              <a:cxnLst/>
              <a:rect l="l" t="t" r="r" b="b"/>
              <a:pathLst>
                <a:path w="6116" h="3579" extrusionOk="0">
                  <a:moveTo>
                    <a:pt x="21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0" y="52"/>
                    <a:pt x="1337" y="870"/>
                    <a:pt x="3008" y="1856"/>
                  </a:cubicBezTo>
                  <a:cubicBezTo>
                    <a:pt x="4660" y="2821"/>
                    <a:pt x="6008" y="3578"/>
                    <a:pt x="6095" y="3578"/>
                  </a:cubicBezTo>
                  <a:cubicBezTo>
                    <a:pt x="6097" y="3578"/>
                    <a:pt x="6098" y="3578"/>
                    <a:pt x="6099" y="3577"/>
                  </a:cubicBezTo>
                  <a:cubicBezTo>
                    <a:pt x="6116" y="3527"/>
                    <a:pt x="4779" y="2692"/>
                    <a:pt x="3108" y="1722"/>
                  </a:cubicBezTo>
                  <a:cubicBezTo>
                    <a:pt x="1456" y="757"/>
                    <a:pt x="108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97;p39">
              <a:extLst>
                <a:ext uri="{FF2B5EF4-FFF2-40B4-BE49-F238E27FC236}">
                  <a16:creationId xmlns:a16="http://schemas.microsoft.com/office/drawing/2014/main" id="{B720E8D7-060E-4269-B646-A2674F9DD824}"/>
                </a:ext>
              </a:extLst>
            </p:cNvPr>
            <p:cNvSpPr/>
            <p:nvPr/>
          </p:nvSpPr>
          <p:spPr>
            <a:xfrm>
              <a:off x="7260248" y="2870698"/>
              <a:ext cx="834813" cy="1756401"/>
            </a:xfrm>
            <a:custGeom>
              <a:avLst/>
              <a:gdLst/>
              <a:ahLst/>
              <a:cxnLst/>
              <a:rect l="l" t="t" r="r" b="b"/>
              <a:pathLst>
                <a:path w="26033" h="54772" extrusionOk="0">
                  <a:moveTo>
                    <a:pt x="24145" y="1"/>
                  </a:moveTo>
                  <a:lnTo>
                    <a:pt x="9575" y="3693"/>
                  </a:lnTo>
                  <a:lnTo>
                    <a:pt x="3844" y="28556"/>
                  </a:lnTo>
                  <a:lnTo>
                    <a:pt x="1" y="54771"/>
                  </a:lnTo>
                  <a:lnTo>
                    <a:pt x="4596" y="54771"/>
                  </a:lnTo>
                  <a:cubicBezTo>
                    <a:pt x="4596" y="54771"/>
                    <a:pt x="10210" y="31797"/>
                    <a:pt x="10527" y="29592"/>
                  </a:cubicBezTo>
                  <a:cubicBezTo>
                    <a:pt x="10778" y="27787"/>
                    <a:pt x="19483" y="15991"/>
                    <a:pt x="22925" y="10728"/>
                  </a:cubicBezTo>
                  <a:cubicBezTo>
                    <a:pt x="23643" y="9608"/>
                    <a:pt x="24211" y="8856"/>
                    <a:pt x="24379" y="8505"/>
                  </a:cubicBezTo>
                  <a:cubicBezTo>
                    <a:pt x="26033" y="5114"/>
                    <a:pt x="24312" y="17"/>
                    <a:pt x="2414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98;p39">
              <a:extLst>
                <a:ext uri="{FF2B5EF4-FFF2-40B4-BE49-F238E27FC236}">
                  <a16:creationId xmlns:a16="http://schemas.microsoft.com/office/drawing/2014/main" id="{1E3338A4-5AD1-43A5-A4E7-69F89CEABB6E}"/>
                </a:ext>
              </a:extLst>
            </p:cNvPr>
            <p:cNvSpPr/>
            <p:nvPr/>
          </p:nvSpPr>
          <p:spPr>
            <a:xfrm>
              <a:off x="7529776" y="3736553"/>
              <a:ext cx="79335" cy="247048"/>
            </a:xfrm>
            <a:custGeom>
              <a:avLst/>
              <a:gdLst/>
              <a:ahLst/>
              <a:cxnLst/>
              <a:rect l="l" t="t" r="r" b="b"/>
              <a:pathLst>
                <a:path w="2474" h="7704" extrusionOk="0">
                  <a:moveTo>
                    <a:pt x="1003" y="1"/>
                  </a:moveTo>
                  <a:cubicBezTo>
                    <a:pt x="1003" y="1"/>
                    <a:pt x="84" y="3777"/>
                    <a:pt x="50" y="5347"/>
                  </a:cubicBezTo>
                  <a:cubicBezTo>
                    <a:pt x="0" y="6233"/>
                    <a:pt x="351" y="7102"/>
                    <a:pt x="1003" y="7703"/>
                  </a:cubicBezTo>
                  <a:lnTo>
                    <a:pt x="1404" y="6400"/>
                  </a:lnTo>
                  <a:cubicBezTo>
                    <a:pt x="1404" y="6400"/>
                    <a:pt x="1203" y="6049"/>
                    <a:pt x="1253" y="4963"/>
                  </a:cubicBezTo>
                  <a:cubicBezTo>
                    <a:pt x="1320" y="3994"/>
                    <a:pt x="2473" y="920"/>
                    <a:pt x="2473" y="920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99;p39">
              <a:extLst>
                <a:ext uri="{FF2B5EF4-FFF2-40B4-BE49-F238E27FC236}">
                  <a16:creationId xmlns:a16="http://schemas.microsoft.com/office/drawing/2014/main" id="{CEE960B1-41F4-430C-9278-095406976758}"/>
                </a:ext>
              </a:extLst>
            </p:cNvPr>
            <p:cNvSpPr/>
            <p:nvPr/>
          </p:nvSpPr>
          <p:spPr>
            <a:xfrm>
              <a:off x="7553345" y="3273626"/>
              <a:ext cx="721230" cy="1208816"/>
            </a:xfrm>
            <a:custGeom>
              <a:avLst/>
              <a:gdLst/>
              <a:ahLst/>
              <a:cxnLst/>
              <a:rect l="l" t="t" r="r" b="b"/>
              <a:pathLst>
                <a:path w="22491" h="37696" extrusionOk="0">
                  <a:moveTo>
                    <a:pt x="4545" y="1"/>
                  </a:moveTo>
                  <a:cubicBezTo>
                    <a:pt x="4545" y="1"/>
                    <a:pt x="0" y="17778"/>
                    <a:pt x="385" y="20268"/>
                  </a:cubicBezTo>
                  <a:cubicBezTo>
                    <a:pt x="736" y="22457"/>
                    <a:pt x="19315" y="37695"/>
                    <a:pt x="19315" y="37695"/>
                  </a:cubicBezTo>
                  <a:lnTo>
                    <a:pt x="22490" y="33919"/>
                  </a:lnTo>
                  <a:lnTo>
                    <a:pt x="7369" y="18196"/>
                  </a:lnTo>
                  <a:lnTo>
                    <a:pt x="12198" y="201"/>
                  </a:lnTo>
                  <a:lnTo>
                    <a:pt x="454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00;p39">
              <a:extLst>
                <a:ext uri="{FF2B5EF4-FFF2-40B4-BE49-F238E27FC236}">
                  <a16:creationId xmlns:a16="http://schemas.microsoft.com/office/drawing/2014/main" id="{1B523F3A-1277-434A-9811-C8318581B71F}"/>
                </a:ext>
              </a:extLst>
            </p:cNvPr>
            <p:cNvSpPr/>
            <p:nvPr/>
          </p:nvSpPr>
          <p:spPr>
            <a:xfrm>
              <a:off x="8088135" y="4338267"/>
              <a:ext cx="193399" cy="239095"/>
            </a:xfrm>
            <a:custGeom>
              <a:avLst/>
              <a:gdLst/>
              <a:ahLst/>
              <a:cxnLst/>
              <a:rect l="l" t="t" r="r" b="b"/>
              <a:pathLst>
                <a:path w="6031" h="7456" extrusionOk="0">
                  <a:moveTo>
                    <a:pt x="5128" y="0"/>
                  </a:moveTo>
                  <a:lnTo>
                    <a:pt x="1736" y="4027"/>
                  </a:lnTo>
                  <a:cubicBezTo>
                    <a:pt x="1736" y="4027"/>
                    <a:pt x="0" y="7455"/>
                    <a:pt x="468" y="7455"/>
                  </a:cubicBezTo>
                  <a:cubicBezTo>
                    <a:pt x="500" y="7455"/>
                    <a:pt x="544" y="7438"/>
                    <a:pt x="600" y="7402"/>
                  </a:cubicBezTo>
                  <a:cubicBezTo>
                    <a:pt x="1369" y="6901"/>
                    <a:pt x="4092" y="3459"/>
                    <a:pt x="4877" y="2406"/>
                  </a:cubicBezTo>
                  <a:lnTo>
                    <a:pt x="6030" y="853"/>
                  </a:lnTo>
                  <a:lnTo>
                    <a:pt x="512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01;p39">
              <a:extLst>
                <a:ext uri="{FF2B5EF4-FFF2-40B4-BE49-F238E27FC236}">
                  <a16:creationId xmlns:a16="http://schemas.microsoft.com/office/drawing/2014/main" id="{0F839687-7019-46C9-A5A5-7A7A6062CF18}"/>
                </a:ext>
              </a:extLst>
            </p:cNvPr>
            <p:cNvSpPr/>
            <p:nvPr/>
          </p:nvSpPr>
          <p:spPr>
            <a:xfrm>
              <a:off x="8098236" y="4363953"/>
              <a:ext cx="182753" cy="209561"/>
            </a:xfrm>
            <a:custGeom>
              <a:avLst/>
              <a:gdLst/>
              <a:ahLst/>
              <a:cxnLst/>
              <a:rect l="l" t="t" r="r" b="b"/>
              <a:pathLst>
                <a:path w="5699" h="6535" extrusionOk="0">
                  <a:moveTo>
                    <a:pt x="5664" y="1"/>
                  </a:moveTo>
                  <a:cubicBezTo>
                    <a:pt x="5602" y="1"/>
                    <a:pt x="4327" y="1426"/>
                    <a:pt x="2791" y="3209"/>
                  </a:cubicBezTo>
                  <a:cubicBezTo>
                    <a:pt x="1237" y="5014"/>
                    <a:pt x="1" y="6501"/>
                    <a:pt x="34" y="6534"/>
                  </a:cubicBezTo>
                  <a:cubicBezTo>
                    <a:pt x="35" y="6535"/>
                    <a:pt x="35" y="6535"/>
                    <a:pt x="35" y="6535"/>
                  </a:cubicBezTo>
                  <a:cubicBezTo>
                    <a:pt x="83" y="6535"/>
                    <a:pt x="1363" y="5104"/>
                    <a:pt x="2908" y="3310"/>
                  </a:cubicBezTo>
                  <a:cubicBezTo>
                    <a:pt x="4462" y="1522"/>
                    <a:pt x="5699" y="35"/>
                    <a:pt x="5665" y="1"/>
                  </a:cubicBezTo>
                  <a:cubicBezTo>
                    <a:pt x="5665" y="1"/>
                    <a:pt x="5664" y="1"/>
                    <a:pt x="56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02;p39">
              <a:extLst>
                <a:ext uri="{FF2B5EF4-FFF2-40B4-BE49-F238E27FC236}">
                  <a16:creationId xmlns:a16="http://schemas.microsoft.com/office/drawing/2014/main" id="{BBC2CB34-BE0B-449C-A985-1269BA6AF7C5}"/>
                </a:ext>
              </a:extLst>
            </p:cNvPr>
            <p:cNvSpPr/>
            <p:nvPr/>
          </p:nvSpPr>
          <p:spPr>
            <a:xfrm>
              <a:off x="8246132" y="4347727"/>
              <a:ext cx="16098" cy="50057"/>
            </a:xfrm>
            <a:custGeom>
              <a:avLst/>
              <a:gdLst/>
              <a:ahLst/>
              <a:cxnLst/>
              <a:rect l="l" t="t" r="r" b="b"/>
              <a:pathLst>
                <a:path w="502" h="1561" extrusionOk="0">
                  <a:moveTo>
                    <a:pt x="471" y="1"/>
                  </a:moveTo>
                  <a:cubicBezTo>
                    <a:pt x="437" y="1"/>
                    <a:pt x="344" y="30"/>
                    <a:pt x="251" y="123"/>
                  </a:cubicBezTo>
                  <a:cubicBezTo>
                    <a:pt x="117" y="290"/>
                    <a:pt x="34" y="491"/>
                    <a:pt x="17" y="708"/>
                  </a:cubicBezTo>
                  <a:cubicBezTo>
                    <a:pt x="1" y="925"/>
                    <a:pt x="34" y="1126"/>
                    <a:pt x="84" y="1326"/>
                  </a:cubicBezTo>
                  <a:cubicBezTo>
                    <a:pt x="134" y="1477"/>
                    <a:pt x="184" y="1560"/>
                    <a:pt x="201" y="1560"/>
                  </a:cubicBezTo>
                  <a:cubicBezTo>
                    <a:pt x="218" y="1543"/>
                    <a:pt x="218" y="1460"/>
                    <a:pt x="201" y="1309"/>
                  </a:cubicBezTo>
                  <a:cubicBezTo>
                    <a:pt x="168" y="1109"/>
                    <a:pt x="168" y="925"/>
                    <a:pt x="168" y="725"/>
                  </a:cubicBezTo>
                  <a:cubicBezTo>
                    <a:pt x="184" y="541"/>
                    <a:pt x="251" y="357"/>
                    <a:pt x="351" y="207"/>
                  </a:cubicBezTo>
                  <a:cubicBezTo>
                    <a:pt x="418" y="90"/>
                    <a:pt x="502" y="23"/>
                    <a:pt x="485" y="6"/>
                  </a:cubicBezTo>
                  <a:cubicBezTo>
                    <a:pt x="485" y="3"/>
                    <a:pt x="480" y="1"/>
                    <a:pt x="4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03;p39">
              <a:extLst>
                <a:ext uri="{FF2B5EF4-FFF2-40B4-BE49-F238E27FC236}">
                  <a16:creationId xmlns:a16="http://schemas.microsoft.com/office/drawing/2014/main" id="{724D09A2-7A0E-4CEA-8746-3B180776D12A}"/>
                </a:ext>
              </a:extLst>
            </p:cNvPr>
            <p:cNvSpPr/>
            <p:nvPr/>
          </p:nvSpPr>
          <p:spPr>
            <a:xfrm>
              <a:off x="8138962" y="4473271"/>
              <a:ext cx="24147" cy="5932"/>
            </a:xfrm>
            <a:custGeom>
              <a:avLst/>
              <a:gdLst/>
              <a:ahLst/>
              <a:cxnLst/>
              <a:rect l="l" t="t" r="r" b="b"/>
              <a:pathLst>
                <a:path w="753" h="185" extrusionOk="0">
                  <a:moveTo>
                    <a:pt x="368" y="1"/>
                  </a:moveTo>
                  <a:cubicBezTo>
                    <a:pt x="168" y="18"/>
                    <a:pt x="1" y="85"/>
                    <a:pt x="18" y="135"/>
                  </a:cubicBezTo>
                  <a:cubicBezTo>
                    <a:pt x="18" y="185"/>
                    <a:pt x="185" y="185"/>
                    <a:pt x="385" y="185"/>
                  </a:cubicBezTo>
                  <a:cubicBezTo>
                    <a:pt x="569" y="168"/>
                    <a:pt x="736" y="168"/>
                    <a:pt x="736" y="118"/>
                  </a:cubicBezTo>
                  <a:cubicBezTo>
                    <a:pt x="753" y="68"/>
                    <a:pt x="586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04;p39">
              <a:extLst>
                <a:ext uri="{FF2B5EF4-FFF2-40B4-BE49-F238E27FC236}">
                  <a16:creationId xmlns:a16="http://schemas.microsoft.com/office/drawing/2014/main" id="{E432B29E-3E3B-4B94-B5AC-F4DCBEC26B21}"/>
                </a:ext>
              </a:extLst>
            </p:cNvPr>
            <p:cNvSpPr/>
            <p:nvPr/>
          </p:nvSpPr>
          <p:spPr>
            <a:xfrm>
              <a:off x="8133094" y="4486547"/>
              <a:ext cx="22511" cy="5516"/>
            </a:xfrm>
            <a:custGeom>
              <a:avLst/>
              <a:gdLst/>
              <a:ahLst/>
              <a:cxnLst/>
              <a:rect l="l" t="t" r="r" b="b"/>
              <a:pathLst>
                <a:path w="702" h="172" extrusionOk="0">
                  <a:moveTo>
                    <a:pt x="446" y="0"/>
                  </a:moveTo>
                  <a:cubicBezTo>
                    <a:pt x="415" y="0"/>
                    <a:pt x="383" y="2"/>
                    <a:pt x="351" y="5"/>
                  </a:cubicBezTo>
                  <a:cubicBezTo>
                    <a:pt x="150" y="5"/>
                    <a:pt x="0" y="38"/>
                    <a:pt x="0" y="88"/>
                  </a:cubicBezTo>
                  <a:cubicBezTo>
                    <a:pt x="0" y="138"/>
                    <a:pt x="167" y="172"/>
                    <a:pt x="351" y="172"/>
                  </a:cubicBezTo>
                  <a:cubicBezTo>
                    <a:pt x="535" y="155"/>
                    <a:pt x="702" y="122"/>
                    <a:pt x="702" y="72"/>
                  </a:cubicBezTo>
                  <a:cubicBezTo>
                    <a:pt x="702" y="30"/>
                    <a:pt x="589" y="0"/>
                    <a:pt x="4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05;p39">
              <a:extLst>
                <a:ext uri="{FF2B5EF4-FFF2-40B4-BE49-F238E27FC236}">
                  <a16:creationId xmlns:a16="http://schemas.microsoft.com/office/drawing/2014/main" id="{02782942-9806-4DD9-A9A1-0025DA79AB15}"/>
                </a:ext>
              </a:extLst>
            </p:cNvPr>
            <p:cNvSpPr/>
            <p:nvPr/>
          </p:nvSpPr>
          <p:spPr>
            <a:xfrm>
              <a:off x="8128251" y="4498028"/>
              <a:ext cx="18246" cy="6157"/>
            </a:xfrm>
            <a:custGeom>
              <a:avLst/>
              <a:gdLst/>
              <a:ahLst/>
              <a:cxnLst/>
              <a:rect l="l" t="t" r="r" b="b"/>
              <a:pathLst>
                <a:path w="569" h="192" extrusionOk="0">
                  <a:moveTo>
                    <a:pt x="165" y="1"/>
                  </a:moveTo>
                  <a:cubicBezTo>
                    <a:pt x="70" y="1"/>
                    <a:pt x="1" y="28"/>
                    <a:pt x="1" y="64"/>
                  </a:cubicBezTo>
                  <a:cubicBezTo>
                    <a:pt x="1" y="115"/>
                    <a:pt x="118" y="148"/>
                    <a:pt x="268" y="181"/>
                  </a:cubicBezTo>
                  <a:cubicBezTo>
                    <a:pt x="323" y="187"/>
                    <a:pt x="374" y="191"/>
                    <a:pt x="416" y="191"/>
                  </a:cubicBezTo>
                  <a:cubicBezTo>
                    <a:pt x="491" y="191"/>
                    <a:pt x="541" y="180"/>
                    <a:pt x="552" y="148"/>
                  </a:cubicBezTo>
                  <a:cubicBezTo>
                    <a:pt x="569" y="98"/>
                    <a:pt x="452" y="31"/>
                    <a:pt x="285" y="14"/>
                  </a:cubicBezTo>
                  <a:cubicBezTo>
                    <a:pt x="243" y="5"/>
                    <a:pt x="202" y="1"/>
                    <a:pt x="1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06;p39">
              <a:extLst>
                <a:ext uri="{FF2B5EF4-FFF2-40B4-BE49-F238E27FC236}">
                  <a16:creationId xmlns:a16="http://schemas.microsoft.com/office/drawing/2014/main" id="{852AFA9D-9EF1-4723-8EF0-7FFABA628794}"/>
                </a:ext>
              </a:extLst>
            </p:cNvPr>
            <p:cNvSpPr/>
            <p:nvPr/>
          </p:nvSpPr>
          <p:spPr>
            <a:xfrm>
              <a:off x="8091278" y="4442198"/>
              <a:ext cx="50410" cy="36493"/>
            </a:xfrm>
            <a:custGeom>
              <a:avLst/>
              <a:gdLst/>
              <a:ahLst/>
              <a:cxnLst/>
              <a:rect l="l" t="t" r="r" b="b"/>
              <a:pathLst>
                <a:path w="1572" h="1138" extrusionOk="0">
                  <a:moveTo>
                    <a:pt x="349" y="178"/>
                  </a:moveTo>
                  <a:cubicBezTo>
                    <a:pt x="392" y="178"/>
                    <a:pt x="440" y="186"/>
                    <a:pt x="485" y="201"/>
                  </a:cubicBezTo>
                  <a:cubicBezTo>
                    <a:pt x="586" y="235"/>
                    <a:pt x="686" y="285"/>
                    <a:pt x="786" y="335"/>
                  </a:cubicBezTo>
                  <a:cubicBezTo>
                    <a:pt x="936" y="435"/>
                    <a:pt x="1070" y="569"/>
                    <a:pt x="1187" y="719"/>
                  </a:cubicBezTo>
                  <a:cubicBezTo>
                    <a:pt x="1285" y="833"/>
                    <a:pt x="1360" y="929"/>
                    <a:pt x="1415" y="1001"/>
                  </a:cubicBezTo>
                  <a:lnTo>
                    <a:pt x="1415" y="1001"/>
                  </a:lnTo>
                  <a:cubicBezTo>
                    <a:pt x="1305" y="946"/>
                    <a:pt x="1195" y="904"/>
                    <a:pt x="1070" y="870"/>
                  </a:cubicBezTo>
                  <a:cubicBezTo>
                    <a:pt x="903" y="786"/>
                    <a:pt x="736" y="703"/>
                    <a:pt x="569" y="602"/>
                  </a:cubicBezTo>
                  <a:cubicBezTo>
                    <a:pt x="469" y="552"/>
                    <a:pt x="385" y="485"/>
                    <a:pt x="285" y="419"/>
                  </a:cubicBezTo>
                  <a:cubicBezTo>
                    <a:pt x="218" y="368"/>
                    <a:pt x="185" y="268"/>
                    <a:pt x="235" y="218"/>
                  </a:cubicBezTo>
                  <a:cubicBezTo>
                    <a:pt x="253" y="190"/>
                    <a:pt x="297" y="178"/>
                    <a:pt x="349" y="178"/>
                  </a:cubicBezTo>
                  <a:close/>
                  <a:moveTo>
                    <a:pt x="335" y="1"/>
                  </a:moveTo>
                  <a:cubicBezTo>
                    <a:pt x="251" y="1"/>
                    <a:pt x="168" y="34"/>
                    <a:pt x="101" y="101"/>
                  </a:cubicBezTo>
                  <a:cubicBezTo>
                    <a:pt x="1" y="252"/>
                    <a:pt x="34" y="452"/>
                    <a:pt x="185" y="552"/>
                  </a:cubicBezTo>
                  <a:cubicBezTo>
                    <a:pt x="268" y="619"/>
                    <a:pt x="385" y="686"/>
                    <a:pt x="485" y="753"/>
                  </a:cubicBezTo>
                  <a:cubicBezTo>
                    <a:pt x="652" y="836"/>
                    <a:pt x="836" y="920"/>
                    <a:pt x="1037" y="970"/>
                  </a:cubicBezTo>
                  <a:cubicBezTo>
                    <a:pt x="1176" y="1040"/>
                    <a:pt x="1327" y="1074"/>
                    <a:pt x="1480" y="1084"/>
                  </a:cubicBezTo>
                  <a:lnTo>
                    <a:pt x="1480" y="1084"/>
                  </a:lnTo>
                  <a:cubicBezTo>
                    <a:pt x="1508" y="1118"/>
                    <a:pt x="1527" y="1137"/>
                    <a:pt x="1538" y="1137"/>
                  </a:cubicBezTo>
                  <a:cubicBezTo>
                    <a:pt x="1533" y="1120"/>
                    <a:pt x="1528" y="1103"/>
                    <a:pt x="1523" y="1086"/>
                  </a:cubicBezTo>
                  <a:lnTo>
                    <a:pt x="1523" y="1086"/>
                  </a:lnTo>
                  <a:cubicBezTo>
                    <a:pt x="1539" y="1087"/>
                    <a:pt x="1555" y="1087"/>
                    <a:pt x="1571" y="1087"/>
                  </a:cubicBezTo>
                  <a:cubicBezTo>
                    <a:pt x="1551" y="1075"/>
                    <a:pt x="1532" y="1063"/>
                    <a:pt x="1512" y="1052"/>
                  </a:cubicBezTo>
                  <a:lnTo>
                    <a:pt x="1512" y="1052"/>
                  </a:lnTo>
                  <a:cubicBezTo>
                    <a:pt x="1461" y="902"/>
                    <a:pt x="1386" y="763"/>
                    <a:pt x="1287" y="636"/>
                  </a:cubicBezTo>
                  <a:cubicBezTo>
                    <a:pt x="1170" y="469"/>
                    <a:pt x="1037" y="318"/>
                    <a:pt x="870" y="201"/>
                  </a:cubicBezTo>
                  <a:cubicBezTo>
                    <a:pt x="769" y="135"/>
                    <a:pt x="652" y="84"/>
                    <a:pt x="535" y="51"/>
                  </a:cubicBezTo>
                  <a:cubicBezTo>
                    <a:pt x="469" y="18"/>
                    <a:pt x="402" y="18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07;p39">
              <a:extLst>
                <a:ext uri="{FF2B5EF4-FFF2-40B4-BE49-F238E27FC236}">
                  <a16:creationId xmlns:a16="http://schemas.microsoft.com/office/drawing/2014/main" id="{1019B9E3-F6F9-45A4-B89E-D20108390A13}"/>
                </a:ext>
              </a:extLst>
            </p:cNvPr>
            <p:cNvSpPr/>
            <p:nvPr/>
          </p:nvSpPr>
          <p:spPr>
            <a:xfrm>
              <a:off x="8081625" y="4470834"/>
              <a:ext cx="57914" cy="23730"/>
            </a:xfrm>
            <a:custGeom>
              <a:avLst/>
              <a:gdLst/>
              <a:ahLst/>
              <a:cxnLst/>
              <a:rect l="l" t="t" r="r" b="b"/>
              <a:pathLst>
                <a:path w="1806" h="740" extrusionOk="0">
                  <a:moveTo>
                    <a:pt x="1034" y="0"/>
                  </a:moveTo>
                  <a:cubicBezTo>
                    <a:pt x="907" y="0"/>
                    <a:pt x="780" y="12"/>
                    <a:pt x="653" y="44"/>
                  </a:cubicBezTo>
                  <a:cubicBezTo>
                    <a:pt x="536" y="60"/>
                    <a:pt x="419" y="94"/>
                    <a:pt x="302" y="144"/>
                  </a:cubicBezTo>
                  <a:cubicBezTo>
                    <a:pt x="235" y="161"/>
                    <a:pt x="168" y="194"/>
                    <a:pt x="118" y="244"/>
                  </a:cubicBezTo>
                  <a:cubicBezTo>
                    <a:pt x="85" y="261"/>
                    <a:pt x="51" y="294"/>
                    <a:pt x="34" y="344"/>
                  </a:cubicBezTo>
                  <a:cubicBezTo>
                    <a:pt x="1" y="394"/>
                    <a:pt x="1" y="445"/>
                    <a:pt x="34" y="495"/>
                  </a:cubicBezTo>
                  <a:cubicBezTo>
                    <a:pt x="118" y="628"/>
                    <a:pt x="252" y="712"/>
                    <a:pt x="419" y="729"/>
                  </a:cubicBezTo>
                  <a:cubicBezTo>
                    <a:pt x="467" y="736"/>
                    <a:pt x="518" y="740"/>
                    <a:pt x="570" y="740"/>
                  </a:cubicBezTo>
                  <a:cubicBezTo>
                    <a:pt x="644" y="740"/>
                    <a:pt x="718" y="731"/>
                    <a:pt x="786" y="712"/>
                  </a:cubicBezTo>
                  <a:cubicBezTo>
                    <a:pt x="987" y="678"/>
                    <a:pt x="1187" y="612"/>
                    <a:pt x="1371" y="511"/>
                  </a:cubicBezTo>
                  <a:cubicBezTo>
                    <a:pt x="1689" y="361"/>
                    <a:pt x="1806" y="161"/>
                    <a:pt x="1789" y="161"/>
                  </a:cubicBezTo>
                  <a:lnTo>
                    <a:pt x="1789" y="161"/>
                  </a:lnTo>
                  <a:cubicBezTo>
                    <a:pt x="1638" y="244"/>
                    <a:pt x="1488" y="328"/>
                    <a:pt x="1321" y="394"/>
                  </a:cubicBezTo>
                  <a:cubicBezTo>
                    <a:pt x="1137" y="478"/>
                    <a:pt x="953" y="528"/>
                    <a:pt x="770" y="562"/>
                  </a:cubicBezTo>
                  <a:cubicBezTo>
                    <a:pt x="711" y="570"/>
                    <a:pt x="657" y="574"/>
                    <a:pt x="602" y="574"/>
                  </a:cubicBezTo>
                  <a:cubicBezTo>
                    <a:pt x="548" y="574"/>
                    <a:pt x="494" y="570"/>
                    <a:pt x="435" y="562"/>
                  </a:cubicBezTo>
                  <a:cubicBezTo>
                    <a:pt x="352" y="545"/>
                    <a:pt x="252" y="511"/>
                    <a:pt x="185" y="428"/>
                  </a:cubicBezTo>
                  <a:cubicBezTo>
                    <a:pt x="151" y="428"/>
                    <a:pt x="268" y="328"/>
                    <a:pt x="369" y="294"/>
                  </a:cubicBezTo>
                  <a:cubicBezTo>
                    <a:pt x="469" y="244"/>
                    <a:pt x="569" y="211"/>
                    <a:pt x="686" y="194"/>
                  </a:cubicBezTo>
                  <a:cubicBezTo>
                    <a:pt x="824" y="156"/>
                    <a:pt x="971" y="138"/>
                    <a:pt x="1114" y="138"/>
                  </a:cubicBezTo>
                  <a:cubicBezTo>
                    <a:pt x="1161" y="138"/>
                    <a:pt x="1208" y="140"/>
                    <a:pt x="1254" y="144"/>
                  </a:cubicBezTo>
                  <a:cubicBezTo>
                    <a:pt x="1346" y="152"/>
                    <a:pt x="1438" y="156"/>
                    <a:pt x="1530" y="156"/>
                  </a:cubicBezTo>
                  <a:cubicBezTo>
                    <a:pt x="1622" y="156"/>
                    <a:pt x="1714" y="152"/>
                    <a:pt x="1806" y="144"/>
                  </a:cubicBezTo>
                  <a:cubicBezTo>
                    <a:pt x="1638" y="60"/>
                    <a:pt x="1455" y="10"/>
                    <a:pt x="1254" y="10"/>
                  </a:cubicBezTo>
                  <a:cubicBezTo>
                    <a:pt x="1181" y="4"/>
                    <a:pt x="1107" y="0"/>
                    <a:pt x="1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08;p39">
              <a:extLst>
                <a:ext uri="{FF2B5EF4-FFF2-40B4-BE49-F238E27FC236}">
                  <a16:creationId xmlns:a16="http://schemas.microsoft.com/office/drawing/2014/main" id="{F57180B8-954E-4721-BF03-C1EC8ED05EE8}"/>
                </a:ext>
              </a:extLst>
            </p:cNvPr>
            <p:cNvSpPr/>
            <p:nvPr/>
          </p:nvSpPr>
          <p:spPr>
            <a:xfrm>
              <a:off x="8144317" y="4338780"/>
              <a:ext cx="109895" cy="125993"/>
            </a:xfrm>
            <a:custGeom>
              <a:avLst/>
              <a:gdLst/>
              <a:ahLst/>
              <a:cxnLst/>
              <a:rect l="l" t="t" r="r" b="b"/>
              <a:pathLst>
                <a:path w="3427" h="3929" extrusionOk="0">
                  <a:moveTo>
                    <a:pt x="3373" y="0"/>
                  </a:moveTo>
                  <a:cubicBezTo>
                    <a:pt x="3298" y="0"/>
                    <a:pt x="2574" y="857"/>
                    <a:pt x="1672" y="1923"/>
                  </a:cubicBezTo>
                  <a:cubicBezTo>
                    <a:pt x="769" y="3025"/>
                    <a:pt x="1" y="3894"/>
                    <a:pt x="51" y="3928"/>
                  </a:cubicBezTo>
                  <a:cubicBezTo>
                    <a:pt x="52" y="3928"/>
                    <a:pt x="53" y="3929"/>
                    <a:pt x="55" y="3929"/>
                  </a:cubicBezTo>
                  <a:cubicBezTo>
                    <a:pt x="134" y="3929"/>
                    <a:pt x="954" y="3121"/>
                    <a:pt x="1839" y="2056"/>
                  </a:cubicBezTo>
                  <a:cubicBezTo>
                    <a:pt x="2758" y="954"/>
                    <a:pt x="3426" y="18"/>
                    <a:pt x="3376" y="1"/>
                  </a:cubicBezTo>
                  <a:cubicBezTo>
                    <a:pt x="3375" y="1"/>
                    <a:pt x="3374" y="0"/>
                    <a:pt x="3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09;p39">
              <a:extLst>
                <a:ext uri="{FF2B5EF4-FFF2-40B4-BE49-F238E27FC236}">
                  <a16:creationId xmlns:a16="http://schemas.microsoft.com/office/drawing/2014/main" id="{745F31F4-4F54-43A1-981C-25C9AA1CC849}"/>
                </a:ext>
              </a:extLst>
            </p:cNvPr>
            <p:cNvSpPr/>
            <p:nvPr/>
          </p:nvSpPr>
          <p:spPr>
            <a:xfrm>
              <a:off x="7107030" y="4625464"/>
              <a:ext cx="302204" cy="48711"/>
            </a:xfrm>
            <a:custGeom>
              <a:avLst/>
              <a:gdLst/>
              <a:ahLst/>
              <a:cxnLst/>
              <a:rect l="l" t="t" r="r" b="b"/>
              <a:pathLst>
                <a:path w="9424" h="1519" extrusionOk="0">
                  <a:moveTo>
                    <a:pt x="9424" y="0"/>
                  </a:moveTo>
                  <a:lnTo>
                    <a:pt x="4612" y="50"/>
                  </a:lnTo>
                  <a:cubicBezTo>
                    <a:pt x="4612" y="50"/>
                    <a:pt x="0" y="902"/>
                    <a:pt x="1019" y="1237"/>
                  </a:cubicBezTo>
                  <a:cubicBezTo>
                    <a:pt x="1721" y="1462"/>
                    <a:pt x="5111" y="1519"/>
                    <a:pt x="7347" y="1519"/>
                  </a:cubicBezTo>
                  <a:cubicBezTo>
                    <a:pt x="8092" y="1519"/>
                    <a:pt x="8709" y="1512"/>
                    <a:pt x="9056" y="1504"/>
                  </a:cubicBezTo>
                  <a:lnTo>
                    <a:pt x="9374" y="1504"/>
                  </a:lnTo>
                  <a:lnTo>
                    <a:pt x="942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10;p39">
              <a:extLst>
                <a:ext uri="{FF2B5EF4-FFF2-40B4-BE49-F238E27FC236}">
                  <a16:creationId xmlns:a16="http://schemas.microsoft.com/office/drawing/2014/main" id="{F2133F5D-2D71-4285-B8B4-811C696C6CE9}"/>
                </a:ext>
              </a:extLst>
            </p:cNvPr>
            <p:cNvSpPr/>
            <p:nvPr/>
          </p:nvSpPr>
          <p:spPr>
            <a:xfrm>
              <a:off x="7136500" y="4656986"/>
              <a:ext cx="271131" cy="12538"/>
            </a:xfrm>
            <a:custGeom>
              <a:avLst/>
              <a:gdLst/>
              <a:ahLst/>
              <a:cxnLst/>
              <a:rect l="l" t="t" r="r" b="b"/>
              <a:pathLst>
                <a:path w="8455" h="391" extrusionOk="0">
                  <a:moveTo>
                    <a:pt x="379" y="0"/>
                  </a:moveTo>
                  <a:cubicBezTo>
                    <a:pt x="136" y="0"/>
                    <a:pt x="0" y="6"/>
                    <a:pt x="0" y="20"/>
                  </a:cubicBezTo>
                  <a:cubicBezTo>
                    <a:pt x="0" y="53"/>
                    <a:pt x="1888" y="170"/>
                    <a:pt x="4211" y="270"/>
                  </a:cubicBezTo>
                  <a:cubicBezTo>
                    <a:pt x="5923" y="344"/>
                    <a:pt x="7394" y="390"/>
                    <a:pt x="8059" y="390"/>
                  </a:cubicBezTo>
                  <a:cubicBezTo>
                    <a:pt x="8302" y="390"/>
                    <a:pt x="8438" y="384"/>
                    <a:pt x="8438" y="371"/>
                  </a:cubicBezTo>
                  <a:cubicBezTo>
                    <a:pt x="8455" y="320"/>
                    <a:pt x="6550" y="203"/>
                    <a:pt x="4227" y="120"/>
                  </a:cubicBezTo>
                  <a:cubicBezTo>
                    <a:pt x="2515" y="47"/>
                    <a:pt x="1044" y="0"/>
                    <a:pt x="3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11;p39">
              <a:extLst>
                <a:ext uri="{FF2B5EF4-FFF2-40B4-BE49-F238E27FC236}">
                  <a16:creationId xmlns:a16="http://schemas.microsoft.com/office/drawing/2014/main" id="{6B84D378-42EF-45F6-9A06-41AB6FDDB11C}"/>
                </a:ext>
              </a:extLst>
            </p:cNvPr>
            <p:cNvSpPr/>
            <p:nvPr/>
          </p:nvSpPr>
          <p:spPr>
            <a:xfrm>
              <a:off x="7357766" y="4639317"/>
              <a:ext cx="48807" cy="26969"/>
            </a:xfrm>
            <a:custGeom>
              <a:avLst/>
              <a:gdLst/>
              <a:ahLst/>
              <a:cxnLst/>
              <a:rect l="l" t="t" r="r" b="b"/>
              <a:pathLst>
                <a:path w="1522" h="841" extrusionOk="0">
                  <a:moveTo>
                    <a:pt x="1187" y="0"/>
                  </a:moveTo>
                  <a:cubicBezTo>
                    <a:pt x="989" y="0"/>
                    <a:pt x="782" y="65"/>
                    <a:pt x="602" y="170"/>
                  </a:cubicBezTo>
                  <a:cubicBezTo>
                    <a:pt x="435" y="287"/>
                    <a:pt x="268" y="437"/>
                    <a:pt x="151" y="604"/>
                  </a:cubicBezTo>
                  <a:cubicBezTo>
                    <a:pt x="51" y="738"/>
                    <a:pt x="1" y="821"/>
                    <a:pt x="17" y="838"/>
                  </a:cubicBezTo>
                  <a:cubicBezTo>
                    <a:pt x="21" y="840"/>
                    <a:pt x="25" y="841"/>
                    <a:pt x="29" y="841"/>
                  </a:cubicBezTo>
                  <a:cubicBezTo>
                    <a:pt x="65" y="841"/>
                    <a:pt x="130" y="778"/>
                    <a:pt x="235" y="688"/>
                  </a:cubicBezTo>
                  <a:cubicBezTo>
                    <a:pt x="385" y="537"/>
                    <a:pt x="535" y="420"/>
                    <a:pt x="702" y="303"/>
                  </a:cubicBezTo>
                  <a:cubicBezTo>
                    <a:pt x="870" y="203"/>
                    <a:pt x="1070" y="136"/>
                    <a:pt x="1254" y="120"/>
                  </a:cubicBezTo>
                  <a:cubicBezTo>
                    <a:pt x="1288" y="116"/>
                    <a:pt x="1319" y="115"/>
                    <a:pt x="1348" y="115"/>
                  </a:cubicBezTo>
                  <a:cubicBezTo>
                    <a:pt x="1399" y="115"/>
                    <a:pt x="1440" y="118"/>
                    <a:pt x="1470" y="118"/>
                  </a:cubicBezTo>
                  <a:cubicBezTo>
                    <a:pt x="1497" y="118"/>
                    <a:pt x="1515" y="115"/>
                    <a:pt x="1521" y="103"/>
                  </a:cubicBezTo>
                  <a:cubicBezTo>
                    <a:pt x="1521" y="86"/>
                    <a:pt x="1438" y="19"/>
                    <a:pt x="1254" y="3"/>
                  </a:cubicBezTo>
                  <a:cubicBezTo>
                    <a:pt x="1232" y="1"/>
                    <a:pt x="1209" y="0"/>
                    <a:pt x="11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12;p39">
              <a:extLst>
                <a:ext uri="{FF2B5EF4-FFF2-40B4-BE49-F238E27FC236}">
                  <a16:creationId xmlns:a16="http://schemas.microsoft.com/office/drawing/2014/main" id="{6792770D-CDD7-481A-81E6-67364067B33F}"/>
                </a:ext>
              </a:extLst>
            </p:cNvPr>
            <p:cNvSpPr/>
            <p:nvPr/>
          </p:nvSpPr>
          <p:spPr>
            <a:xfrm>
              <a:off x="7242579" y="4628959"/>
              <a:ext cx="18246" cy="18663"/>
            </a:xfrm>
            <a:custGeom>
              <a:avLst/>
              <a:gdLst/>
              <a:ahLst/>
              <a:cxnLst/>
              <a:rect l="l" t="t" r="r" b="b"/>
              <a:pathLst>
                <a:path w="569" h="582" extrusionOk="0">
                  <a:moveTo>
                    <a:pt x="51" y="1"/>
                  </a:moveTo>
                  <a:cubicBezTo>
                    <a:pt x="42" y="1"/>
                    <a:pt x="36" y="3"/>
                    <a:pt x="34" y="8"/>
                  </a:cubicBezTo>
                  <a:cubicBezTo>
                    <a:pt x="0" y="58"/>
                    <a:pt x="101" y="175"/>
                    <a:pt x="234" y="326"/>
                  </a:cubicBezTo>
                  <a:cubicBezTo>
                    <a:pt x="339" y="460"/>
                    <a:pt x="444" y="581"/>
                    <a:pt x="500" y="581"/>
                  </a:cubicBezTo>
                  <a:cubicBezTo>
                    <a:pt x="507" y="581"/>
                    <a:pt x="513" y="580"/>
                    <a:pt x="518" y="576"/>
                  </a:cubicBezTo>
                  <a:cubicBezTo>
                    <a:pt x="568" y="560"/>
                    <a:pt x="518" y="392"/>
                    <a:pt x="368" y="225"/>
                  </a:cubicBezTo>
                  <a:cubicBezTo>
                    <a:pt x="254" y="83"/>
                    <a:pt x="103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13;p39">
              <a:extLst>
                <a:ext uri="{FF2B5EF4-FFF2-40B4-BE49-F238E27FC236}">
                  <a16:creationId xmlns:a16="http://schemas.microsoft.com/office/drawing/2014/main" id="{4EABBAD6-5462-4309-8CD5-4D56A0EFDEA4}"/>
                </a:ext>
              </a:extLst>
            </p:cNvPr>
            <p:cNvSpPr/>
            <p:nvPr/>
          </p:nvSpPr>
          <p:spPr>
            <a:xfrm>
              <a:off x="7228117" y="4631685"/>
              <a:ext cx="17701" cy="17573"/>
            </a:xfrm>
            <a:custGeom>
              <a:avLst/>
              <a:gdLst/>
              <a:ahLst/>
              <a:cxnLst/>
              <a:rect l="l" t="t" r="r" b="b"/>
              <a:pathLst>
                <a:path w="552" h="548" extrusionOk="0">
                  <a:moveTo>
                    <a:pt x="52" y="0"/>
                  </a:moveTo>
                  <a:cubicBezTo>
                    <a:pt x="44" y="0"/>
                    <a:pt x="38" y="2"/>
                    <a:pt x="34" y="7"/>
                  </a:cubicBezTo>
                  <a:cubicBezTo>
                    <a:pt x="0" y="40"/>
                    <a:pt x="67" y="190"/>
                    <a:pt x="201" y="341"/>
                  </a:cubicBezTo>
                  <a:cubicBezTo>
                    <a:pt x="317" y="457"/>
                    <a:pt x="433" y="548"/>
                    <a:pt x="483" y="548"/>
                  </a:cubicBezTo>
                  <a:cubicBezTo>
                    <a:pt x="491" y="548"/>
                    <a:pt x="497" y="546"/>
                    <a:pt x="501" y="541"/>
                  </a:cubicBezTo>
                  <a:cubicBezTo>
                    <a:pt x="552" y="525"/>
                    <a:pt x="468" y="374"/>
                    <a:pt x="334" y="224"/>
                  </a:cubicBezTo>
                  <a:cubicBezTo>
                    <a:pt x="218" y="93"/>
                    <a:pt x="102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14;p39">
              <a:extLst>
                <a:ext uri="{FF2B5EF4-FFF2-40B4-BE49-F238E27FC236}">
                  <a16:creationId xmlns:a16="http://schemas.microsoft.com/office/drawing/2014/main" id="{F220B360-879A-4326-830E-2780C4C0CF63}"/>
                </a:ext>
              </a:extLst>
            </p:cNvPr>
            <p:cNvSpPr/>
            <p:nvPr/>
          </p:nvSpPr>
          <p:spPr>
            <a:xfrm>
              <a:off x="7215771" y="4634507"/>
              <a:ext cx="12378" cy="16226"/>
            </a:xfrm>
            <a:custGeom>
              <a:avLst/>
              <a:gdLst/>
              <a:ahLst/>
              <a:cxnLst/>
              <a:rect l="l" t="t" r="r" b="b"/>
              <a:pathLst>
                <a:path w="386" h="506" extrusionOk="0">
                  <a:moveTo>
                    <a:pt x="49" y="0"/>
                  </a:moveTo>
                  <a:cubicBezTo>
                    <a:pt x="43" y="0"/>
                    <a:pt x="39" y="1"/>
                    <a:pt x="34" y="2"/>
                  </a:cubicBezTo>
                  <a:cubicBezTo>
                    <a:pt x="1" y="36"/>
                    <a:pt x="34" y="153"/>
                    <a:pt x="118" y="286"/>
                  </a:cubicBezTo>
                  <a:cubicBezTo>
                    <a:pt x="195" y="410"/>
                    <a:pt x="273" y="505"/>
                    <a:pt x="324" y="505"/>
                  </a:cubicBezTo>
                  <a:cubicBezTo>
                    <a:pt x="328" y="505"/>
                    <a:pt x="331" y="505"/>
                    <a:pt x="335" y="503"/>
                  </a:cubicBezTo>
                  <a:cubicBezTo>
                    <a:pt x="385" y="487"/>
                    <a:pt x="369" y="353"/>
                    <a:pt x="285" y="203"/>
                  </a:cubicBezTo>
                  <a:cubicBezTo>
                    <a:pt x="209" y="80"/>
                    <a:pt x="104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15;p39">
              <a:extLst>
                <a:ext uri="{FF2B5EF4-FFF2-40B4-BE49-F238E27FC236}">
                  <a16:creationId xmlns:a16="http://schemas.microsoft.com/office/drawing/2014/main" id="{DBC08FDB-7A4A-42B3-B60C-6357AC41075A}"/>
                </a:ext>
              </a:extLst>
            </p:cNvPr>
            <p:cNvSpPr/>
            <p:nvPr/>
          </p:nvSpPr>
          <p:spPr>
            <a:xfrm>
              <a:off x="7229720" y="4574541"/>
              <a:ext cx="24660" cy="56311"/>
            </a:xfrm>
            <a:custGeom>
              <a:avLst/>
              <a:gdLst/>
              <a:ahLst/>
              <a:cxnLst/>
              <a:rect l="l" t="t" r="r" b="b"/>
              <a:pathLst>
                <a:path w="769" h="1756" extrusionOk="0">
                  <a:moveTo>
                    <a:pt x="318" y="168"/>
                  </a:moveTo>
                  <a:cubicBezTo>
                    <a:pt x="401" y="168"/>
                    <a:pt x="468" y="268"/>
                    <a:pt x="502" y="368"/>
                  </a:cubicBezTo>
                  <a:cubicBezTo>
                    <a:pt x="552" y="469"/>
                    <a:pt x="568" y="569"/>
                    <a:pt x="585" y="686"/>
                  </a:cubicBezTo>
                  <a:cubicBezTo>
                    <a:pt x="602" y="870"/>
                    <a:pt x="585" y="1054"/>
                    <a:pt x="552" y="1237"/>
                  </a:cubicBezTo>
                  <a:cubicBezTo>
                    <a:pt x="507" y="1349"/>
                    <a:pt x="477" y="1469"/>
                    <a:pt x="452" y="1586"/>
                  </a:cubicBezTo>
                  <a:lnTo>
                    <a:pt x="452" y="1586"/>
                  </a:lnTo>
                  <a:cubicBezTo>
                    <a:pt x="427" y="1466"/>
                    <a:pt x="397" y="1352"/>
                    <a:pt x="351" y="1237"/>
                  </a:cubicBezTo>
                  <a:cubicBezTo>
                    <a:pt x="284" y="1054"/>
                    <a:pt x="251" y="870"/>
                    <a:pt x="218" y="669"/>
                  </a:cubicBezTo>
                  <a:cubicBezTo>
                    <a:pt x="201" y="569"/>
                    <a:pt x="201" y="452"/>
                    <a:pt x="201" y="352"/>
                  </a:cubicBezTo>
                  <a:cubicBezTo>
                    <a:pt x="201" y="252"/>
                    <a:pt x="268" y="168"/>
                    <a:pt x="318" y="168"/>
                  </a:cubicBezTo>
                  <a:close/>
                  <a:moveTo>
                    <a:pt x="335" y="1"/>
                  </a:moveTo>
                  <a:cubicBezTo>
                    <a:pt x="151" y="1"/>
                    <a:pt x="0" y="151"/>
                    <a:pt x="17" y="335"/>
                  </a:cubicBezTo>
                  <a:cubicBezTo>
                    <a:pt x="17" y="452"/>
                    <a:pt x="34" y="586"/>
                    <a:pt x="50" y="703"/>
                  </a:cubicBezTo>
                  <a:cubicBezTo>
                    <a:pt x="84" y="903"/>
                    <a:pt x="151" y="1087"/>
                    <a:pt x="218" y="1271"/>
                  </a:cubicBezTo>
                  <a:cubicBezTo>
                    <a:pt x="260" y="1426"/>
                    <a:pt x="338" y="1569"/>
                    <a:pt x="431" y="1690"/>
                  </a:cubicBezTo>
                  <a:lnTo>
                    <a:pt x="431" y="1690"/>
                  </a:lnTo>
                  <a:cubicBezTo>
                    <a:pt x="427" y="1712"/>
                    <a:pt x="422" y="1734"/>
                    <a:pt x="418" y="1755"/>
                  </a:cubicBezTo>
                  <a:cubicBezTo>
                    <a:pt x="430" y="1743"/>
                    <a:pt x="442" y="1731"/>
                    <a:pt x="453" y="1718"/>
                  </a:cubicBezTo>
                  <a:lnTo>
                    <a:pt x="453" y="1718"/>
                  </a:lnTo>
                  <a:cubicBezTo>
                    <a:pt x="464" y="1731"/>
                    <a:pt x="474" y="1743"/>
                    <a:pt x="485" y="1755"/>
                  </a:cubicBezTo>
                  <a:cubicBezTo>
                    <a:pt x="481" y="1735"/>
                    <a:pt x="477" y="1714"/>
                    <a:pt x="474" y="1694"/>
                  </a:cubicBezTo>
                  <a:lnTo>
                    <a:pt x="474" y="1694"/>
                  </a:lnTo>
                  <a:cubicBezTo>
                    <a:pt x="575" y="1572"/>
                    <a:pt x="640" y="1428"/>
                    <a:pt x="669" y="1271"/>
                  </a:cubicBezTo>
                  <a:cubicBezTo>
                    <a:pt x="736" y="1070"/>
                    <a:pt x="769" y="870"/>
                    <a:pt x="752" y="669"/>
                  </a:cubicBezTo>
                  <a:cubicBezTo>
                    <a:pt x="752" y="552"/>
                    <a:pt x="719" y="419"/>
                    <a:pt x="685" y="302"/>
                  </a:cubicBezTo>
                  <a:cubicBezTo>
                    <a:pt x="652" y="235"/>
                    <a:pt x="619" y="185"/>
                    <a:pt x="568" y="118"/>
                  </a:cubicBezTo>
                  <a:cubicBezTo>
                    <a:pt x="518" y="51"/>
                    <a:pt x="435" y="18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16;p39">
              <a:extLst>
                <a:ext uri="{FF2B5EF4-FFF2-40B4-BE49-F238E27FC236}">
                  <a16:creationId xmlns:a16="http://schemas.microsoft.com/office/drawing/2014/main" id="{1FB53328-849B-40D9-BBD0-6DBA87F94BD1}"/>
                </a:ext>
              </a:extLst>
            </p:cNvPr>
            <p:cNvSpPr/>
            <p:nvPr/>
          </p:nvSpPr>
          <p:spPr>
            <a:xfrm>
              <a:off x="7196498" y="4587400"/>
              <a:ext cx="48775" cy="41463"/>
            </a:xfrm>
            <a:custGeom>
              <a:avLst/>
              <a:gdLst/>
              <a:ahLst/>
              <a:cxnLst/>
              <a:rect l="l" t="t" r="r" b="b"/>
              <a:pathLst>
                <a:path w="1521" h="1293" extrusionOk="0">
                  <a:moveTo>
                    <a:pt x="184" y="1"/>
                  </a:moveTo>
                  <a:cubicBezTo>
                    <a:pt x="134" y="18"/>
                    <a:pt x="67" y="51"/>
                    <a:pt x="51" y="101"/>
                  </a:cubicBezTo>
                  <a:cubicBezTo>
                    <a:pt x="0" y="252"/>
                    <a:pt x="17" y="419"/>
                    <a:pt x="117" y="536"/>
                  </a:cubicBezTo>
                  <a:cubicBezTo>
                    <a:pt x="184" y="653"/>
                    <a:pt x="268" y="753"/>
                    <a:pt x="368" y="836"/>
                  </a:cubicBezTo>
                  <a:cubicBezTo>
                    <a:pt x="535" y="970"/>
                    <a:pt x="719" y="1070"/>
                    <a:pt x="919" y="1154"/>
                  </a:cubicBezTo>
                  <a:cubicBezTo>
                    <a:pt x="1134" y="1261"/>
                    <a:pt x="1314" y="1293"/>
                    <a:pt x="1415" y="1293"/>
                  </a:cubicBezTo>
                  <a:cubicBezTo>
                    <a:pt x="1472" y="1293"/>
                    <a:pt x="1504" y="1283"/>
                    <a:pt x="1504" y="1271"/>
                  </a:cubicBezTo>
                  <a:cubicBezTo>
                    <a:pt x="1320" y="1204"/>
                    <a:pt x="1153" y="1137"/>
                    <a:pt x="986" y="1054"/>
                  </a:cubicBezTo>
                  <a:cubicBezTo>
                    <a:pt x="802" y="953"/>
                    <a:pt x="635" y="836"/>
                    <a:pt x="485" y="719"/>
                  </a:cubicBezTo>
                  <a:cubicBezTo>
                    <a:pt x="401" y="636"/>
                    <a:pt x="335" y="552"/>
                    <a:pt x="268" y="469"/>
                  </a:cubicBezTo>
                  <a:cubicBezTo>
                    <a:pt x="218" y="385"/>
                    <a:pt x="184" y="285"/>
                    <a:pt x="201" y="185"/>
                  </a:cubicBezTo>
                  <a:cubicBezTo>
                    <a:pt x="201" y="175"/>
                    <a:pt x="213" y="171"/>
                    <a:pt x="232" y="171"/>
                  </a:cubicBezTo>
                  <a:cubicBezTo>
                    <a:pt x="281" y="171"/>
                    <a:pt x="379" y="199"/>
                    <a:pt x="452" y="235"/>
                  </a:cubicBezTo>
                  <a:cubicBezTo>
                    <a:pt x="552" y="285"/>
                    <a:pt x="652" y="352"/>
                    <a:pt x="736" y="419"/>
                  </a:cubicBezTo>
                  <a:cubicBezTo>
                    <a:pt x="886" y="552"/>
                    <a:pt x="1036" y="686"/>
                    <a:pt x="1153" y="836"/>
                  </a:cubicBezTo>
                  <a:cubicBezTo>
                    <a:pt x="1361" y="1092"/>
                    <a:pt x="1477" y="1272"/>
                    <a:pt x="1516" y="1272"/>
                  </a:cubicBezTo>
                  <a:cubicBezTo>
                    <a:pt x="1518" y="1272"/>
                    <a:pt x="1519" y="1271"/>
                    <a:pt x="1521" y="1271"/>
                  </a:cubicBezTo>
                  <a:cubicBezTo>
                    <a:pt x="1471" y="1087"/>
                    <a:pt x="1387" y="920"/>
                    <a:pt x="1270" y="769"/>
                  </a:cubicBezTo>
                  <a:cubicBezTo>
                    <a:pt x="1153" y="602"/>
                    <a:pt x="1003" y="435"/>
                    <a:pt x="853" y="302"/>
                  </a:cubicBezTo>
                  <a:cubicBezTo>
                    <a:pt x="752" y="218"/>
                    <a:pt x="652" y="151"/>
                    <a:pt x="535" y="84"/>
                  </a:cubicBezTo>
                  <a:cubicBezTo>
                    <a:pt x="468" y="51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17;p39">
              <a:extLst>
                <a:ext uri="{FF2B5EF4-FFF2-40B4-BE49-F238E27FC236}">
                  <a16:creationId xmlns:a16="http://schemas.microsoft.com/office/drawing/2014/main" id="{896A251D-5ACF-4528-8787-FE7A57B46AC3}"/>
                </a:ext>
              </a:extLst>
            </p:cNvPr>
            <p:cNvSpPr/>
            <p:nvPr/>
          </p:nvSpPr>
          <p:spPr>
            <a:xfrm>
              <a:off x="7258645" y="4625143"/>
              <a:ext cx="148440" cy="5772"/>
            </a:xfrm>
            <a:custGeom>
              <a:avLst/>
              <a:gdLst/>
              <a:ahLst/>
              <a:cxnLst/>
              <a:rect l="l" t="t" r="r" b="b"/>
              <a:pathLst>
                <a:path w="4629" h="180" extrusionOk="0">
                  <a:moveTo>
                    <a:pt x="3580" y="0"/>
                  </a:moveTo>
                  <a:cubicBezTo>
                    <a:pt x="3215" y="0"/>
                    <a:pt x="2777" y="4"/>
                    <a:pt x="2306" y="10"/>
                  </a:cubicBezTo>
                  <a:cubicBezTo>
                    <a:pt x="1037" y="10"/>
                    <a:pt x="1" y="10"/>
                    <a:pt x="1" y="60"/>
                  </a:cubicBezTo>
                  <a:cubicBezTo>
                    <a:pt x="1" y="91"/>
                    <a:pt x="885" y="179"/>
                    <a:pt x="2021" y="179"/>
                  </a:cubicBezTo>
                  <a:cubicBezTo>
                    <a:pt x="2115" y="179"/>
                    <a:pt x="2210" y="179"/>
                    <a:pt x="2306" y="177"/>
                  </a:cubicBezTo>
                  <a:cubicBezTo>
                    <a:pt x="3593" y="161"/>
                    <a:pt x="4629" y="94"/>
                    <a:pt x="4629" y="44"/>
                  </a:cubicBezTo>
                  <a:cubicBezTo>
                    <a:pt x="4629" y="12"/>
                    <a:pt x="4213" y="0"/>
                    <a:pt x="35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18;p39">
              <a:extLst>
                <a:ext uri="{FF2B5EF4-FFF2-40B4-BE49-F238E27FC236}">
                  <a16:creationId xmlns:a16="http://schemas.microsoft.com/office/drawing/2014/main" id="{9A4C1F02-A593-4C8F-9690-3C4469846C36}"/>
                </a:ext>
              </a:extLst>
            </p:cNvPr>
            <p:cNvSpPr/>
            <p:nvPr/>
          </p:nvSpPr>
          <p:spPr>
            <a:xfrm>
              <a:off x="7645507" y="1778223"/>
              <a:ext cx="251313" cy="491370"/>
            </a:xfrm>
            <a:custGeom>
              <a:avLst/>
              <a:gdLst/>
              <a:ahLst/>
              <a:cxnLst/>
              <a:rect l="l" t="t" r="r" b="b"/>
              <a:pathLst>
                <a:path w="7837" h="15323" extrusionOk="0">
                  <a:moveTo>
                    <a:pt x="3793" y="0"/>
                  </a:moveTo>
                  <a:lnTo>
                    <a:pt x="134" y="1805"/>
                  </a:lnTo>
                  <a:cubicBezTo>
                    <a:pt x="134" y="1805"/>
                    <a:pt x="0" y="6416"/>
                    <a:pt x="134" y="8405"/>
                  </a:cubicBezTo>
                  <a:cubicBezTo>
                    <a:pt x="251" y="10410"/>
                    <a:pt x="2273" y="10627"/>
                    <a:pt x="2273" y="10627"/>
                  </a:cubicBezTo>
                  <a:cubicBezTo>
                    <a:pt x="2273" y="10627"/>
                    <a:pt x="2256" y="11546"/>
                    <a:pt x="2222" y="12565"/>
                  </a:cubicBezTo>
                  <a:cubicBezTo>
                    <a:pt x="2189" y="14052"/>
                    <a:pt x="3375" y="15272"/>
                    <a:pt x="4846" y="15322"/>
                  </a:cubicBezTo>
                  <a:cubicBezTo>
                    <a:pt x="4866" y="15322"/>
                    <a:pt x="4887" y="15323"/>
                    <a:pt x="4907" y="15323"/>
                  </a:cubicBezTo>
                  <a:cubicBezTo>
                    <a:pt x="6367" y="15323"/>
                    <a:pt x="7570" y="14149"/>
                    <a:pt x="7603" y="12699"/>
                  </a:cubicBezTo>
                  <a:lnTo>
                    <a:pt x="7837" y="3058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19;p39">
              <a:extLst>
                <a:ext uri="{FF2B5EF4-FFF2-40B4-BE49-F238E27FC236}">
                  <a16:creationId xmlns:a16="http://schemas.microsoft.com/office/drawing/2014/main" id="{18CC34E7-030A-4546-A53F-133D39C384DB}"/>
                </a:ext>
              </a:extLst>
            </p:cNvPr>
            <p:cNvSpPr/>
            <p:nvPr/>
          </p:nvSpPr>
          <p:spPr>
            <a:xfrm>
              <a:off x="7613889" y="1735284"/>
              <a:ext cx="377755" cy="204238"/>
            </a:xfrm>
            <a:custGeom>
              <a:avLst/>
              <a:gdLst/>
              <a:ahLst/>
              <a:cxnLst/>
              <a:rect l="l" t="t" r="r" b="b"/>
              <a:pathLst>
                <a:path w="11780" h="6369" extrusionOk="0">
                  <a:moveTo>
                    <a:pt x="5282" y="1"/>
                  </a:moveTo>
                  <a:cubicBezTo>
                    <a:pt x="4488" y="1"/>
                    <a:pt x="3391" y="212"/>
                    <a:pt x="1989" y="1673"/>
                  </a:cubicBezTo>
                  <a:cubicBezTo>
                    <a:pt x="0" y="3728"/>
                    <a:pt x="1086" y="5951"/>
                    <a:pt x="1086" y="5951"/>
                  </a:cubicBezTo>
                  <a:lnTo>
                    <a:pt x="4662" y="2642"/>
                  </a:lnTo>
                  <a:cubicBezTo>
                    <a:pt x="5247" y="5633"/>
                    <a:pt x="8538" y="5951"/>
                    <a:pt x="8538" y="5951"/>
                  </a:cubicBezTo>
                  <a:lnTo>
                    <a:pt x="11780" y="6368"/>
                  </a:lnTo>
                  <a:cubicBezTo>
                    <a:pt x="11730" y="6034"/>
                    <a:pt x="11663" y="5282"/>
                    <a:pt x="11579" y="4982"/>
                  </a:cubicBezTo>
                  <a:cubicBezTo>
                    <a:pt x="10493" y="821"/>
                    <a:pt x="6834" y="36"/>
                    <a:pt x="6099" y="36"/>
                  </a:cubicBezTo>
                  <a:cubicBezTo>
                    <a:pt x="5877" y="36"/>
                    <a:pt x="5605" y="1"/>
                    <a:pt x="52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20;p39">
              <a:extLst>
                <a:ext uri="{FF2B5EF4-FFF2-40B4-BE49-F238E27FC236}">
                  <a16:creationId xmlns:a16="http://schemas.microsoft.com/office/drawing/2014/main" id="{C50D4B1F-959D-41B3-B0F2-496623A22DC3}"/>
                </a:ext>
              </a:extLst>
            </p:cNvPr>
            <p:cNvSpPr/>
            <p:nvPr/>
          </p:nvSpPr>
          <p:spPr>
            <a:xfrm>
              <a:off x="7663176" y="1935193"/>
              <a:ext cx="19337" cy="16675"/>
            </a:xfrm>
            <a:custGeom>
              <a:avLst/>
              <a:gdLst/>
              <a:ahLst/>
              <a:cxnLst/>
              <a:rect l="l" t="t" r="r" b="b"/>
              <a:pathLst>
                <a:path w="603" h="520" extrusionOk="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18"/>
                    <a:pt x="135" y="520"/>
                    <a:pt x="274" y="520"/>
                  </a:cubicBezTo>
                  <a:cubicBezTo>
                    <a:pt x="336" y="520"/>
                    <a:pt x="400" y="499"/>
                    <a:pt x="452" y="452"/>
                  </a:cubicBezTo>
                  <a:cubicBezTo>
                    <a:pt x="602" y="285"/>
                    <a:pt x="485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21;p39">
              <a:extLst>
                <a:ext uri="{FF2B5EF4-FFF2-40B4-BE49-F238E27FC236}">
                  <a16:creationId xmlns:a16="http://schemas.microsoft.com/office/drawing/2014/main" id="{9A56B157-149C-4F53-B9E4-38B7D7B2B53A}"/>
                </a:ext>
              </a:extLst>
            </p:cNvPr>
            <p:cNvSpPr/>
            <p:nvPr/>
          </p:nvSpPr>
          <p:spPr>
            <a:xfrm>
              <a:off x="7655128" y="1924771"/>
              <a:ext cx="33254" cy="10069"/>
            </a:xfrm>
            <a:custGeom>
              <a:avLst/>
              <a:gdLst/>
              <a:ahLst/>
              <a:cxnLst/>
              <a:rect l="l" t="t" r="r" b="b"/>
              <a:pathLst>
                <a:path w="1037" h="314" extrusionOk="0">
                  <a:moveTo>
                    <a:pt x="546" y="0"/>
                  </a:moveTo>
                  <a:cubicBezTo>
                    <a:pt x="389" y="0"/>
                    <a:pt x="232" y="56"/>
                    <a:pt x="101" y="159"/>
                  </a:cubicBezTo>
                  <a:cubicBezTo>
                    <a:pt x="18" y="225"/>
                    <a:pt x="1" y="292"/>
                    <a:pt x="18" y="309"/>
                  </a:cubicBezTo>
                  <a:cubicBezTo>
                    <a:pt x="21" y="312"/>
                    <a:pt x="25" y="313"/>
                    <a:pt x="30" y="313"/>
                  </a:cubicBezTo>
                  <a:cubicBezTo>
                    <a:pt x="85" y="313"/>
                    <a:pt x="259" y="175"/>
                    <a:pt x="502" y="175"/>
                  </a:cubicBezTo>
                  <a:cubicBezTo>
                    <a:pt x="531" y="172"/>
                    <a:pt x="559" y="170"/>
                    <a:pt x="586" y="170"/>
                  </a:cubicBezTo>
                  <a:cubicBezTo>
                    <a:pt x="787" y="170"/>
                    <a:pt x="935" y="253"/>
                    <a:pt x="995" y="253"/>
                  </a:cubicBezTo>
                  <a:cubicBezTo>
                    <a:pt x="1007" y="253"/>
                    <a:pt x="1015" y="249"/>
                    <a:pt x="1020" y="242"/>
                  </a:cubicBezTo>
                  <a:cubicBezTo>
                    <a:pt x="1037" y="225"/>
                    <a:pt x="1003" y="175"/>
                    <a:pt x="903" y="109"/>
                  </a:cubicBezTo>
                  <a:cubicBezTo>
                    <a:pt x="793" y="35"/>
                    <a:pt x="669" y="0"/>
                    <a:pt x="5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22;p39">
              <a:extLst>
                <a:ext uri="{FF2B5EF4-FFF2-40B4-BE49-F238E27FC236}">
                  <a16:creationId xmlns:a16="http://schemas.microsoft.com/office/drawing/2014/main" id="{52A6BB68-C064-4ECD-8C1E-37C42EDA73E5}"/>
                </a:ext>
              </a:extLst>
            </p:cNvPr>
            <p:cNvSpPr/>
            <p:nvPr/>
          </p:nvSpPr>
          <p:spPr>
            <a:xfrm>
              <a:off x="7758545" y="1935193"/>
              <a:ext cx="19337" cy="16675"/>
            </a:xfrm>
            <a:custGeom>
              <a:avLst/>
              <a:gdLst/>
              <a:ahLst/>
              <a:cxnLst/>
              <a:rect l="l" t="t" r="r" b="b"/>
              <a:pathLst>
                <a:path w="603" h="520" extrusionOk="0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18"/>
                    <a:pt x="127" y="520"/>
                    <a:pt x="261" y="520"/>
                  </a:cubicBezTo>
                  <a:cubicBezTo>
                    <a:pt x="321" y="520"/>
                    <a:pt x="383" y="499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23;p39">
              <a:extLst>
                <a:ext uri="{FF2B5EF4-FFF2-40B4-BE49-F238E27FC236}">
                  <a16:creationId xmlns:a16="http://schemas.microsoft.com/office/drawing/2014/main" id="{3318C557-3A75-4A6A-9784-9F043686316F}"/>
                </a:ext>
              </a:extLst>
            </p:cNvPr>
            <p:cNvSpPr/>
            <p:nvPr/>
          </p:nvSpPr>
          <p:spPr>
            <a:xfrm>
              <a:off x="7752645" y="1924771"/>
              <a:ext cx="33799" cy="10069"/>
            </a:xfrm>
            <a:custGeom>
              <a:avLst/>
              <a:gdLst/>
              <a:ahLst/>
              <a:cxnLst/>
              <a:rect l="l" t="t" r="r" b="b"/>
              <a:pathLst>
                <a:path w="1054" h="314" extrusionOk="0">
                  <a:moveTo>
                    <a:pt x="562" y="0"/>
                  </a:moveTo>
                  <a:cubicBezTo>
                    <a:pt x="406" y="0"/>
                    <a:pt x="249" y="56"/>
                    <a:pt x="118" y="159"/>
                  </a:cubicBezTo>
                  <a:cubicBezTo>
                    <a:pt x="34" y="225"/>
                    <a:pt x="1" y="292"/>
                    <a:pt x="18" y="309"/>
                  </a:cubicBezTo>
                  <a:cubicBezTo>
                    <a:pt x="21" y="312"/>
                    <a:pt x="25" y="313"/>
                    <a:pt x="31" y="313"/>
                  </a:cubicBezTo>
                  <a:cubicBezTo>
                    <a:pt x="88" y="313"/>
                    <a:pt x="276" y="175"/>
                    <a:pt x="519" y="175"/>
                  </a:cubicBezTo>
                  <a:cubicBezTo>
                    <a:pt x="548" y="172"/>
                    <a:pt x="576" y="170"/>
                    <a:pt x="603" y="170"/>
                  </a:cubicBezTo>
                  <a:cubicBezTo>
                    <a:pt x="803" y="170"/>
                    <a:pt x="952" y="253"/>
                    <a:pt x="1012" y="253"/>
                  </a:cubicBezTo>
                  <a:cubicBezTo>
                    <a:pt x="1024" y="253"/>
                    <a:pt x="1032" y="249"/>
                    <a:pt x="1037" y="242"/>
                  </a:cubicBezTo>
                  <a:cubicBezTo>
                    <a:pt x="1054" y="225"/>
                    <a:pt x="1003" y="175"/>
                    <a:pt x="920" y="109"/>
                  </a:cubicBezTo>
                  <a:cubicBezTo>
                    <a:pt x="809" y="35"/>
                    <a:pt x="686" y="0"/>
                    <a:pt x="5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24;p39">
              <a:extLst>
                <a:ext uri="{FF2B5EF4-FFF2-40B4-BE49-F238E27FC236}">
                  <a16:creationId xmlns:a16="http://schemas.microsoft.com/office/drawing/2014/main" id="{25D8F3C1-A62A-475C-BDC9-4DE32FCF8602}"/>
                </a:ext>
              </a:extLst>
            </p:cNvPr>
            <p:cNvSpPr/>
            <p:nvPr/>
          </p:nvSpPr>
          <p:spPr>
            <a:xfrm>
              <a:off x="7698547" y="1932531"/>
              <a:ext cx="24660" cy="77700"/>
            </a:xfrm>
            <a:custGeom>
              <a:avLst/>
              <a:gdLst/>
              <a:ahLst/>
              <a:cxnLst/>
              <a:rect l="l" t="t" r="r" b="b"/>
              <a:pathLst>
                <a:path w="769" h="2423" extrusionOk="0">
                  <a:moveTo>
                    <a:pt x="769" y="0"/>
                  </a:moveTo>
                  <a:lnTo>
                    <a:pt x="769" y="0"/>
                  </a:lnTo>
                  <a:cubicBezTo>
                    <a:pt x="685" y="117"/>
                    <a:pt x="619" y="268"/>
                    <a:pt x="585" y="418"/>
                  </a:cubicBezTo>
                  <a:cubicBezTo>
                    <a:pt x="485" y="669"/>
                    <a:pt x="368" y="1036"/>
                    <a:pt x="234" y="1454"/>
                  </a:cubicBezTo>
                  <a:cubicBezTo>
                    <a:pt x="167" y="1654"/>
                    <a:pt x="117" y="1838"/>
                    <a:pt x="50" y="2022"/>
                  </a:cubicBezTo>
                  <a:cubicBezTo>
                    <a:pt x="17" y="2105"/>
                    <a:pt x="0" y="2206"/>
                    <a:pt x="34" y="2306"/>
                  </a:cubicBezTo>
                  <a:cubicBezTo>
                    <a:pt x="50" y="2356"/>
                    <a:pt x="84" y="2389"/>
                    <a:pt x="151" y="2406"/>
                  </a:cubicBezTo>
                  <a:cubicBezTo>
                    <a:pt x="184" y="2423"/>
                    <a:pt x="218" y="2423"/>
                    <a:pt x="268" y="2423"/>
                  </a:cubicBezTo>
                  <a:cubicBezTo>
                    <a:pt x="418" y="2423"/>
                    <a:pt x="568" y="2423"/>
                    <a:pt x="719" y="2389"/>
                  </a:cubicBezTo>
                  <a:cubicBezTo>
                    <a:pt x="568" y="2356"/>
                    <a:pt x="418" y="2339"/>
                    <a:pt x="268" y="2339"/>
                  </a:cubicBezTo>
                  <a:cubicBezTo>
                    <a:pt x="201" y="2339"/>
                    <a:pt x="134" y="2323"/>
                    <a:pt x="117" y="2273"/>
                  </a:cubicBezTo>
                  <a:cubicBezTo>
                    <a:pt x="101" y="2189"/>
                    <a:pt x="117" y="2122"/>
                    <a:pt x="151" y="2055"/>
                  </a:cubicBezTo>
                  <a:cubicBezTo>
                    <a:pt x="218" y="1872"/>
                    <a:pt x="268" y="1688"/>
                    <a:pt x="335" y="1487"/>
                  </a:cubicBezTo>
                  <a:cubicBezTo>
                    <a:pt x="468" y="1070"/>
                    <a:pt x="585" y="702"/>
                    <a:pt x="652" y="435"/>
                  </a:cubicBezTo>
                  <a:cubicBezTo>
                    <a:pt x="719" y="301"/>
                    <a:pt x="752" y="151"/>
                    <a:pt x="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25;p39">
              <a:extLst>
                <a:ext uri="{FF2B5EF4-FFF2-40B4-BE49-F238E27FC236}">
                  <a16:creationId xmlns:a16="http://schemas.microsoft.com/office/drawing/2014/main" id="{29CDBC02-1799-4924-B6D8-C3E66D7B8E75}"/>
                </a:ext>
              </a:extLst>
            </p:cNvPr>
            <p:cNvSpPr/>
            <p:nvPr/>
          </p:nvSpPr>
          <p:spPr>
            <a:xfrm>
              <a:off x="7708199" y="2017703"/>
              <a:ext cx="47716" cy="24949"/>
            </a:xfrm>
            <a:custGeom>
              <a:avLst/>
              <a:gdLst/>
              <a:ahLst/>
              <a:cxnLst/>
              <a:rect l="l" t="t" r="r" b="b"/>
              <a:pathLst>
                <a:path w="1488" h="778" extrusionOk="0">
                  <a:moveTo>
                    <a:pt x="1320" y="1"/>
                  </a:moveTo>
                  <a:cubicBezTo>
                    <a:pt x="869" y="134"/>
                    <a:pt x="535" y="352"/>
                    <a:pt x="0" y="452"/>
                  </a:cubicBezTo>
                  <a:cubicBezTo>
                    <a:pt x="142" y="665"/>
                    <a:pt x="376" y="777"/>
                    <a:pt x="614" y="777"/>
                  </a:cubicBezTo>
                  <a:cubicBezTo>
                    <a:pt x="711" y="777"/>
                    <a:pt x="810" y="758"/>
                    <a:pt x="902" y="719"/>
                  </a:cubicBezTo>
                  <a:cubicBezTo>
                    <a:pt x="1487" y="469"/>
                    <a:pt x="1320" y="1"/>
                    <a:pt x="13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26;p39">
              <a:extLst>
                <a:ext uri="{FF2B5EF4-FFF2-40B4-BE49-F238E27FC236}">
                  <a16:creationId xmlns:a16="http://schemas.microsoft.com/office/drawing/2014/main" id="{369A3E60-3C9D-4959-95BA-B358ED3F3B33}"/>
                </a:ext>
              </a:extLst>
            </p:cNvPr>
            <p:cNvSpPr/>
            <p:nvPr/>
          </p:nvSpPr>
          <p:spPr>
            <a:xfrm>
              <a:off x="7717820" y="2090047"/>
              <a:ext cx="85235" cy="44606"/>
            </a:xfrm>
            <a:custGeom>
              <a:avLst/>
              <a:gdLst/>
              <a:ahLst/>
              <a:cxnLst/>
              <a:rect l="l" t="t" r="r" b="b"/>
              <a:pathLst>
                <a:path w="2658" h="1391" extrusionOk="0">
                  <a:moveTo>
                    <a:pt x="2658" y="0"/>
                  </a:moveTo>
                  <a:cubicBezTo>
                    <a:pt x="1872" y="552"/>
                    <a:pt x="953" y="853"/>
                    <a:pt x="1" y="903"/>
                  </a:cubicBezTo>
                  <a:lnTo>
                    <a:pt x="1" y="1387"/>
                  </a:lnTo>
                  <a:cubicBezTo>
                    <a:pt x="56" y="1390"/>
                    <a:pt x="111" y="1391"/>
                    <a:pt x="164" y="1391"/>
                  </a:cubicBezTo>
                  <a:cubicBezTo>
                    <a:pt x="2041" y="1391"/>
                    <a:pt x="2657" y="1"/>
                    <a:pt x="265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27;p39">
              <a:extLst>
                <a:ext uri="{FF2B5EF4-FFF2-40B4-BE49-F238E27FC236}">
                  <a16:creationId xmlns:a16="http://schemas.microsoft.com/office/drawing/2014/main" id="{55798424-515F-4E8C-8EFE-69AF54DE046F}"/>
                </a:ext>
              </a:extLst>
            </p:cNvPr>
            <p:cNvSpPr/>
            <p:nvPr/>
          </p:nvSpPr>
          <p:spPr>
            <a:xfrm>
              <a:off x="7631077" y="1809424"/>
              <a:ext cx="135549" cy="109190"/>
            </a:xfrm>
            <a:custGeom>
              <a:avLst/>
              <a:gdLst/>
              <a:ahLst/>
              <a:cxnLst/>
              <a:rect l="l" t="t" r="r" b="b"/>
              <a:pathLst>
                <a:path w="4227" h="3405" extrusionOk="0">
                  <a:moveTo>
                    <a:pt x="3213" y="0"/>
                  </a:moveTo>
                  <a:cubicBezTo>
                    <a:pt x="1" y="0"/>
                    <a:pt x="601" y="3405"/>
                    <a:pt x="601" y="3405"/>
                  </a:cubicBezTo>
                  <a:lnTo>
                    <a:pt x="3809" y="2569"/>
                  </a:lnTo>
                  <a:cubicBezTo>
                    <a:pt x="3491" y="1500"/>
                    <a:pt x="4226" y="96"/>
                    <a:pt x="4226" y="96"/>
                  </a:cubicBezTo>
                  <a:cubicBezTo>
                    <a:pt x="3852" y="30"/>
                    <a:pt x="3515" y="0"/>
                    <a:pt x="32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28;p39">
              <a:extLst>
                <a:ext uri="{FF2B5EF4-FFF2-40B4-BE49-F238E27FC236}">
                  <a16:creationId xmlns:a16="http://schemas.microsoft.com/office/drawing/2014/main" id="{49F7A156-B931-4867-85B7-39D85DC2A227}"/>
                </a:ext>
              </a:extLst>
            </p:cNvPr>
            <p:cNvSpPr/>
            <p:nvPr/>
          </p:nvSpPr>
          <p:spPr>
            <a:xfrm>
              <a:off x="7884987" y="1926086"/>
              <a:ext cx="124903" cy="177910"/>
            </a:xfrm>
            <a:custGeom>
              <a:avLst/>
              <a:gdLst/>
              <a:ahLst/>
              <a:cxnLst/>
              <a:rect l="l" t="t" r="r" b="b"/>
              <a:pathLst>
                <a:path w="3895" h="5548" extrusionOk="0">
                  <a:moveTo>
                    <a:pt x="84" y="1"/>
                  </a:moveTo>
                  <a:lnTo>
                    <a:pt x="1" y="5548"/>
                  </a:lnTo>
                  <a:cubicBezTo>
                    <a:pt x="3894" y="4712"/>
                    <a:pt x="3326" y="418"/>
                    <a:pt x="3326" y="4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29;p39">
              <a:extLst>
                <a:ext uri="{FF2B5EF4-FFF2-40B4-BE49-F238E27FC236}">
                  <a16:creationId xmlns:a16="http://schemas.microsoft.com/office/drawing/2014/main" id="{5A521559-64A5-4DFB-B21A-CFD90CEC49E1}"/>
                </a:ext>
              </a:extLst>
            </p:cNvPr>
            <p:cNvSpPr/>
            <p:nvPr/>
          </p:nvSpPr>
          <p:spPr>
            <a:xfrm>
              <a:off x="7621393" y="1769821"/>
              <a:ext cx="136127" cy="144528"/>
            </a:xfrm>
            <a:custGeom>
              <a:avLst/>
              <a:gdLst/>
              <a:ahLst/>
              <a:cxnLst/>
              <a:rect l="l" t="t" r="r" b="b"/>
              <a:pathLst>
                <a:path w="4245" h="4507" extrusionOk="0">
                  <a:moveTo>
                    <a:pt x="4134" y="1"/>
                  </a:moveTo>
                  <a:cubicBezTo>
                    <a:pt x="3980" y="1"/>
                    <a:pt x="3670" y="26"/>
                    <a:pt x="3258" y="128"/>
                  </a:cubicBezTo>
                  <a:cubicBezTo>
                    <a:pt x="1654" y="580"/>
                    <a:pt x="451" y="1883"/>
                    <a:pt x="117" y="3520"/>
                  </a:cubicBezTo>
                  <a:cubicBezTo>
                    <a:pt x="0" y="4122"/>
                    <a:pt x="50" y="4506"/>
                    <a:pt x="67" y="4506"/>
                  </a:cubicBezTo>
                  <a:cubicBezTo>
                    <a:pt x="101" y="4506"/>
                    <a:pt x="117" y="4122"/>
                    <a:pt x="268" y="3554"/>
                  </a:cubicBezTo>
                  <a:cubicBezTo>
                    <a:pt x="669" y="2017"/>
                    <a:pt x="1805" y="797"/>
                    <a:pt x="3309" y="279"/>
                  </a:cubicBezTo>
                  <a:cubicBezTo>
                    <a:pt x="3877" y="95"/>
                    <a:pt x="4244" y="62"/>
                    <a:pt x="4244" y="11"/>
                  </a:cubicBezTo>
                  <a:cubicBezTo>
                    <a:pt x="4244" y="6"/>
                    <a:pt x="4206" y="1"/>
                    <a:pt x="4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30;p39">
              <a:extLst>
                <a:ext uri="{FF2B5EF4-FFF2-40B4-BE49-F238E27FC236}">
                  <a16:creationId xmlns:a16="http://schemas.microsoft.com/office/drawing/2014/main" id="{628498C0-C766-438C-A22F-70136E411120}"/>
                </a:ext>
              </a:extLst>
            </p:cNvPr>
            <p:cNvSpPr/>
            <p:nvPr/>
          </p:nvSpPr>
          <p:spPr>
            <a:xfrm>
              <a:off x="7726927" y="1887829"/>
              <a:ext cx="105598" cy="103482"/>
            </a:xfrm>
            <a:custGeom>
              <a:avLst/>
              <a:gdLst/>
              <a:ahLst/>
              <a:cxnLst/>
              <a:rect l="l" t="t" r="r" b="b"/>
              <a:pathLst>
                <a:path w="3293" h="3227" extrusionOk="0">
                  <a:moveTo>
                    <a:pt x="1547" y="1"/>
                  </a:moveTo>
                  <a:cubicBezTo>
                    <a:pt x="1455" y="1"/>
                    <a:pt x="1362" y="8"/>
                    <a:pt x="1271" y="24"/>
                  </a:cubicBezTo>
                  <a:cubicBezTo>
                    <a:pt x="1020" y="74"/>
                    <a:pt x="786" y="191"/>
                    <a:pt x="602" y="342"/>
                  </a:cubicBezTo>
                  <a:cubicBezTo>
                    <a:pt x="318" y="559"/>
                    <a:pt x="118" y="876"/>
                    <a:pt x="34" y="1227"/>
                  </a:cubicBezTo>
                  <a:cubicBezTo>
                    <a:pt x="1" y="1327"/>
                    <a:pt x="1" y="1411"/>
                    <a:pt x="1" y="1511"/>
                  </a:cubicBezTo>
                  <a:cubicBezTo>
                    <a:pt x="1" y="1545"/>
                    <a:pt x="1" y="1578"/>
                    <a:pt x="1" y="1611"/>
                  </a:cubicBezTo>
                  <a:cubicBezTo>
                    <a:pt x="18" y="1611"/>
                    <a:pt x="1" y="1478"/>
                    <a:pt x="68" y="1244"/>
                  </a:cubicBezTo>
                  <a:cubicBezTo>
                    <a:pt x="168" y="910"/>
                    <a:pt x="368" y="609"/>
                    <a:pt x="653" y="408"/>
                  </a:cubicBezTo>
                  <a:cubicBezTo>
                    <a:pt x="913" y="202"/>
                    <a:pt x="1236" y="95"/>
                    <a:pt x="1563" y="95"/>
                  </a:cubicBezTo>
                  <a:cubicBezTo>
                    <a:pt x="1741" y="95"/>
                    <a:pt x="1919" y="127"/>
                    <a:pt x="2089" y="191"/>
                  </a:cubicBezTo>
                  <a:cubicBezTo>
                    <a:pt x="2374" y="291"/>
                    <a:pt x="2607" y="475"/>
                    <a:pt x="2791" y="726"/>
                  </a:cubicBezTo>
                  <a:cubicBezTo>
                    <a:pt x="3176" y="1261"/>
                    <a:pt x="3176" y="1979"/>
                    <a:pt x="2791" y="2514"/>
                  </a:cubicBezTo>
                  <a:cubicBezTo>
                    <a:pt x="2607" y="2748"/>
                    <a:pt x="2374" y="2931"/>
                    <a:pt x="2089" y="3032"/>
                  </a:cubicBezTo>
                  <a:cubicBezTo>
                    <a:pt x="1917" y="3097"/>
                    <a:pt x="1736" y="3129"/>
                    <a:pt x="1557" y="3129"/>
                  </a:cubicBezTo>
                  <a:cubicBezTo>
                    <a:pt x="1232" y="3129"/>
                    <a:pt x="911" y="3025"/>
                    <a:pt x="653" y="2831"/>
                  </a:cubicBezTo>
                  <a:cubicBezTo>
                    <a:pt x="368" y="2631"/>
                    <a:pt x="168" y="2330"/>
                    <a:pt x="68" y="1996"/>
                  </a:cubicBezTo>
                  <a:cubicBezTo>
                    <a:pt x="1" y="1762"/>
                    <a:pt x="18" y="1611"/>
                    <a:pt x="1" y="1611"/>
                  </a:cubicBezTo>
                  <a:cubicBezTo>
                    <a:pt x="1" y="1645"/>
                    <a:pt x="1" y="1678"/>
                    <a:pt x="1" y="1712"/>
                  </a:cubicBezTo>
                  <a:cubicBezTo>
                    <a:pt x="1" y="1812"/>
                    <a:pt x="1" y="1912"/>
                    <a:pt x="34" y="1996"/>
                  </a:cubicBezTo>
                  <a:cubicBezTo>
                    <a:pt x="118" y="2363"/>
                    <a:pt x="318" y="2664"/>
                    <a:pt x="602" y="2898"/>
                  </a:cubicBezTo>
                  <a:cubicBezTo>
                    <a:pt x="786" y="3048"/>
                    <a:pt x="1020" y="3149"/>
                    <a:pt x="1271" y="3199"/>
                  </a:cubicBezTo>
                  <a:cubicBezTo>
                    <a:pt x="1373" y="3217"/>
                    <a:pt x="1477" y="3226"/>
                    <a:pt x="1581" y="3226"/>
                  </a:cubicBezTo>
                  <a:cubicBezTo>
                    <a:pt x="1766" y="3226"/>
                    <a:pt x="1952" y="3196"/>
                    <a:pt x="2123" y="3132"/>
                  </a:cubicBezTo>
                  <a:cubicBezTo>
                    <a:pt x="2424" y="3032"/>
                    <a:pt x="2691" y="2831"/>
                    <a:pt x="2875" y="2580"/>
                  </a:cubicBezTo>
                  <a:cubicBezTo>
                    <a:pt x="3292" y="2012"/>
                    <a:pt x="3292" y="1227"/>
                    <a:pt x="2875" y="659"/>
                  </a:cubicBezTo>
                  <a:cubicBezTo>
                    <a:pt x="2691" y="392"/>
                    <a:pt x="2424" y="208"/>
                    <a:pt x="2123" y="91"/>
                  </a:cubicBezTo>
                  <a:cubicBezTo>
                    <a:pt x="1941" y="34"/>
                    <a:pt x="1744" y="1"/>
                    <a:pt x="15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31;p39">
              <a:extLst>
                <a:ext uri="{FF2B5EF4-FFF2-40B4-BE49-F238E27FC236}">
                  <a16:creationId xmlns:a16="http://schemas.microsoft.com/office/drawing/2014/main" id="{2ADBCBF2-2383-41FE-A08C-6B4BE50B203B}"/>
                </a:ext>
              </a:extLst>
            </p:cNvPr>
            <p:cNvSpPr/>
            <p:nvPr/>
          </p:nvSpPr>
          <p:spPr>
            <a:xfrm>
              <a:off x="7610682" y="1887701"/>
              <a:ext cx="102905" cy="103738"/>
            </a:xfrm>
            <a:custGeom>
              <a:avLst/>
              <a:gdLst/>
              <a:ahLst/>
              <a:cxnLst/>
              <a:rect l="l" t="t" r="r" b="b"/>
              <a:pathLst>
                <a:path w="3209" h="3235" extrusionOk="0">
                  <a:moveTo>
                    <a:pt x="1581" y="1"/>
                  </a:moveTo>
                  <a:cubicBezTo>
                    <a:pt x="1484" y="1"/>
                    <a:pt x="1386" y="10"/>
                    <a:pt x="1287" y="28"/>
                  </a:cubicBezTo>
                  <a:cubicBezTo>
                    <a:pt x="1036" y="78"/>
                    <a:pt x="802" y="195"/>
                    <a:pt x="618" y="346"/>
                  </a:cubicBezTo>
                  <a:cubicBezTo>
                    <a:pt x="318" y="563"/>
                    <a:pt x="117" y="880"/>
                    <a:pt x="50" y="1231"/>
                  </a:cubicBezTo>
                  <a:cubicBezTo>
                    <a:pt x="17" y="1331"/>
                    <a:pt x="17" y="1415"/>
                    <a:pt x="17" y="1515"/>
                  </a:cubicBezTo>
                  <a:cubicBezTo>
                    <a:pt x="0" y="1549"/>
                    <a:pt x="17" y="1582"/>
                    <a:pt x="17" y="1615"/>
                  </a:cubicBezTo>
                  <a:cubicBezTo>
                    <a:pt x="34" y="1615"/>
                    <a:pt x="17" y="1482"/>
                    <a:pt x="84" y="1248"/>
                  </a:cubicBezTo>
                  <a:cubicBezTo>
                    <a:pt x="184" y="914"/>
                    <a:pt x="384" y="613"/>
                    <a:pt x="652" y="412"/>
                  </a:cubicBezTo>
                  <a:cubicBezTo>
                    <a:pt x="923" y="206"/>
                    <a:pt x="1250" y="99"/>
                    <a:pt x="1578" y="99"/>
                  </a:cubicBezTo>
                  <a:cubicBezTo>
                    <a:pt x="1757" y="99"/>
                    <a:pt x="1935" y="131"/>
                    <a:pt x="2105" y="195"/>
                  </a:cubicBezTo>
                  <a:cubicBezTo>
                    <a:pt x="2389" y="295"/>
                    <a:pt x="2623" y="479"/>
                    <a:pt x="2807" y="730"/>
                  </a:cubicBezTo>
                  <a:cubicBezTo>
                    <a:pt x="3191" y="1265"/>
                    <a:pt x="3191" y="1983"/>
                    <a:pt x="2807" y="2518"/>
                  </a:cubicBezTo>
                  <a:cubicBezTo>
                    <a:pt x="2623" y="2752"/>
                    <a:pt x="2389" y="2935"/>
                    <a:pt x="2105" y="3036"/>
                  </a:cubicBezTo>
                  <a:cubicBezTo>
                    <a:pt x="1933" y="3101"/>
                    <a:pt x="1752" y="3133"/>
                    <a:pt x="1572" y="3133"/>
                  </a:cubicBezTo>
                  <a:cubicBezTo>
                    <a:pt x="1246" y="3133"/>
                    <a:pt x="921" y="3029"/>
                    <a:pt x="652" y="2835"/>
                  </a:cubicBezTo>
                  <a:cubicBezTo>
                    <a:pt x="384" y="2635"/>
                    <a:pt x="184" y="2334"/>
                    <a:pt x="84" y="2000"/>
                  </a:cubicBezTo>
                  <a:cubicBezTo>
                    <a:pt x="17" y="1766"/>
                    <a:pt x="34" y="1615"/>
                    <a:pt x="17" y="1615"/>
                  </a:cubicBezTo>
                  <a:cubicBezTo>
                    <a:pt x="17" y="1649"/>
                    <a:pt x="0" y="1682"/>
                    <a:pt x="17" y="1716"/>
                  </a:cubicBezTo>
                  <a:cubicBezTo>
                    <a:pt x="17" y="1816"/>
                    <a:pt x="17" y="1916"/>
                    <a:pt x="50" y="2000"/>
                  </a:cubicBezTo>
                  <a:cubicBezTo>
                    <a:pt x="117" y="2367"/>
                    <a:pt x="318" y="2668"/>
                    <a:pt x="618" y="2902"/>
                  </a:cubicBezTo>
                  <a:cubicBezTo>
                    <a:pt x="802" y="3052"/>
                    <a:pt x="1036" y="3153"/>
                    <a:pt x="1287" y="3203"/>
                  </a:cubicBezTo>
                  <a:cubicBezTo>
                    <a:pt x="1393" y="3224"/>
                    <a:pt x="1499" y="3235"/>
                    <a:pt x="1603" y="3235"/>
                  </a:cubicBezTo>
                  <a:cubicBezTo>
                    <a:pt x="2463" y="3235"/>
                    <a:pt x="3208" y="2525"/>
                    <a:pt x="3208" y="1615"/>
                  </a:cubicBezTo>
                  <a:cubicBezTo>
                    <a:pt x="3208" y="713"/>
                    <a:pt x="2451" y="1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32;p39">
              <a:extLst>
                <a:ext uri="{FF2B5EF4-FFF2-40B4-BE49-F238E27FC236}">
                  <a16:creationId xmlns:a16="http://schemas.microsoft.com/office/drawing/2014/main" id="{0823E7BC-8CA5-4DF2-9A3A-072BE022EFA1}"/>
                </a:ext>
              </a:extLst>
            </p:cNvPr>
            <p:cNvSpPr/>
            <p:nvPr/>
          </p:nvSpPr>
          <p:spPr>
            <a:xfrm>
              <a:off x="7711406" y="1939490"/>
              <a:ext cx="18792" cy="3784"/>
            </a:xfrm>
            <a:custGeom>
              <a:avLst/>
              <a:gdLst/>
              <a:ahLst/>
              <a:cxnLst/>
              <a:rect l="l" t="t" r="r" b="b"/>
              <a:pathLst>
                <a:path w="586" h="118" extrusionOk="0">
                  <a:moveTo>
                    <a:pt x="301" y="0"/>
                  </a:moveTo>
                  <a:cubicBezTo>
                    <a:pt x="134" y="0"/>
                    <a:pt x="0" y="17"/>
                    <a:pt x="0" y="51"/>
                  </a:cubicBezTo>
                  <a:cubicBezTo>
                    <a:pt x="0" y="84"/>
                    <a:pt x="134" y="117"/>
                    <a:pt x="301" y="117"/>
                  </a:cubicBezTo>
                  <a:cubicBezTo>
                    <a:pt x="451" y="117"/>
                    <a:pt x="585" y="84"/>
                    <a:pt x="585" y="51"/>
                  </a:cubicBezTo>
                  <a:cubicBezTo>
                    <a:pt x="585" y="17"/>
                    <a:pt x="451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33;p39">
              <a:extLst>
                <a:ext uri="{FF2B5EF4-FFF2-40B4-BE49-F238E27FC236}">
                  <a16:creationId xmlns:a16="http://schemas.microsoft.com/office/drawing/2014/main" id="{D2C87E90-FB52-4FA9-BE42-66650731DB29}"/>
                </a:ext>
              </a:extLst>
            </p:cNvPr>
            <p:cNvSpPr/>
            <p:nvPr/>
          </p:nvSpPr>
          <p:spPr>
            <a:xfrm>
              <a:off x="7825534" y="1950201"/>
              <a:ext cx="88955" cy="17701"/>
            </a:xfrm>
            <a:custGeom>
              <a:avLst/>
              <a:gdLst/>
              <a:ahLst/>
              <a:cxnLst/>
              <a:rect l="l" t="t" r="r" b="b"/>
              <a:pathLst>
                <a:path w="2774" h="552" extrusionOk="0">
                  <a:moveTo>
                    <a:pt x="0" y="1"/>
                  </a:moveTo>
                  <a:lnTo>
                    <a:pt x="0" y="1"/>
                  </a:lnTo>
                  <a:cubicBezTo>
                    <a:pt x="919" y="251"/>
                    <a:pt x="1838" y="435"/>
                    <a:pt x="2774" y="552"/>
                  </a:cubicBezTo>
                  <a:cubicBezTo>
                    <a:pt x="1872" y="285"/>
                    <a:pt x="936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34;p39">
              <a:extLst>
                <a:ext uri="{FF2B5EF4-FFF2-40B4-BE49-F238E27FC236}">
                  <a16:creationId xmlns:a16="http://schemas.microsoft.com/office/drawing/2014/main" id="{CD15F93E-E9E9-49FC-A0C6-C5126D208D16}"/>
                </a:ext>
              </a:extLst>
            </p:cNvPr>
            <p:cNvSpPr/>
            <p:nvPr/>
          </p:nvSpPr>
          <p:spPr>
            <a:xfrm>
              <a:off x="7894640" y="1965016"/>
              <a:ext cx="45055" cy="64616"/>
            </a:xfrm>
            <a:custGeom>
              <a:avLst/>
              <a:gdLst/>
              <a:ahLst/>
              <a:cxnLst/>
              <a:rect l="l" t="t" r="r" b="b"/>
              <a:pathLst>
                <a:path w="1405" h="2015" extrusionOk="0">
                  <a:moveTo>
                    <a:pt x="572" y="1"/>
                  </a:moveTo>
                  <a:cubicBezTo>
                    <a:pt x="402" y="1"/>
                    <a:pt x="233" y="47"/>
                    <a:pt x="84" y="140"/>
                  </a:cubicBezTo>
                  <a:lnTo>
                    <a:pt x="1" y="1894"/>
                  </a:lnTo>
                  <a:cubicBezTo>
                    <a:pt x="134" y="1975"/>
                    <a:pt x="284" y="2015"/>
                    <a:pt x="433" y="2015"/>
                  </a:cubicBezTo>
                  <a:cubicBezTo>
                    <a:pt x="656" y="2015"/>
                    <a:pt x="876" y="1925"/>
                    <a:pt x="1037" y="1744"/>
                  </a:cubicBezTo>
                  <a:cubicBezTo>
                    <a:pt x="1304" y="1460"/>
                    <a:pt x="1404" y="1059"/>
                    <a:pt x="1321" y="675"/>
                  </a:cubicBezTo>
                  <a:cubicBezTo>
                    <a:pt x="1271" y="441"/>
                    <a:pt x="1154" y="240"/>
                    <a:pt x="970" y="90"/>
                  </a:cubicBezTo>
                  <a:cubicBezTo>
                    <a:pt x="844" y="31"/>
                    <a:pt x="707" y="1"/>
                    <a:pt x="57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35;p39">
              <a:extLst>
                <a:ext uri="{FF2B5EF4-FFF2-40B4-BE49-F238E27FC236}">
                  <a16:creationId xmlns:a16="http://schemas.microsoft.com/office/drawing/2014/main" id="{E341C5A6-400D-4F65-800E-BA7A563B6567}"/>
                </a:ext>
              </a:extLst>
            </p:cNvPr>
            <p:cNvSpPr/>
            <p:nvPr/>
          </p:nvSpPr>
          <p:spPr>
            <a:xfrm>
              <a:off x="7905895" y="1978003"/>
              <a:ext cx="27899" cy="38257"/>
            </a:xfrm>
            <a:custGeom>
              <a:avLst/>
              <a:gdLst/>
              <a:ahLst/>
              <a:cxnLst/>
              <a:rect l="l" t="t" r="r" b="b"/>
              <a:pathLst>
                <a:path w="870" h="1193" extrusionOk="0">
                  <a:moveTo>
                    <a:pt x="157" y="1"/>
                  </a:moveTo>
                  <a:cubicBezTo>
                    <a:pt x="55" y="1"/>
                    <a:pt x="1" y="40"/>
                    <a:pt x="1" y="53"/>
                  </a:cubicBezTo>
                  <a:cubicBezTo>
                    <a:pt x="1" y="69"/>
                    <a:pt x="118" y="69"/>
                    <a:pt x="234" y="136"/>
                  </a:cubicBezTo>
                  <a:cubicBezTo>
                    <a:pt x="602" y="303"/>
                    <a:pt x="652" y="804"/>
                    <a:pt x="318" y="1038"/>
                  </a:cubicBezTo>
                  <a:cubicBezTo>
                    <a:pt x="201" y="1122"/>
                    <a:pt x="101" y="1139"/>
                    <a:pt x="101" y="1155"/>
                  </a:cubicBezTo>
                  <a:lnTo>
                    <a:pt x="118" y="1172"/>
                  </a:lnTo>
                  <a:cubicBezTo>
                    <a:pt x="109" y="1180"/>
                    <a:pt x="134" y="1193"/>
                    <a:pt x="182" y="1193"/>
                  </a:cubicBezTo>
                  <a:cubicBezTo>
                    <a:pt x="230" y="1193"/>
                    <a:pt x="301" y="1180"/>
                    <a:pt x="385" y="1139"/>
                  </a:cubicBezTo>
                  <a:cubicBezTo>
                    <a:pt x="869" y="888"/>
                    <a:pt x="803" y="169"/>
                    <a:pt x="285" y="19"/>
                  </a:cubicBezTo>
                  <a:cubicBezTo>
                    <a:pt x="236" y="6"/>
                    <a:pt x="193" y="1"/>
                    <a:pt x="15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36;p39">
              <a:extLst>
                <a:ext uri="{FF2B5EF4-FFF2-40B4-BE49-F238E27FC236}">
                  <a16:creationId xmlns:a16="http://schemas.microsoft.com/office/drawing/2014/main" id="{D36B7C12-D228-4B4E-88F1-167314F4A506}"/>
                </a:ext>
              </a:extLst>
            </p:cNvPr>
            <p:cNvSpPr/>
            <p:nvPr/>
          </p:nvSpPr>
          <p:spPr>
            <a:xfrm>
              <a:off x="7323485" y="2838566"/>
              <a:ext cx="811757" cy="952148"/>
            </a:xfrm>
            <a:custGeom>
              <a:avLst/>
              <a:gdLst/>
              <a:ahLst/>
              <a:cxnLst/>
              <a:rect l="l" t="t" r="r" b="b"/>
              <a:pathLst>
                <a:path w="25314" h="29692" extrusionOk="0">
                  <a:moveTo>
                    <a:pt x="21805" y="0"/>
                  </a:moveTo>
                  <a:lnTo>
                    <a:pt x="7185" y="1972"/>
                  </a:lnTo>
                  <a:lnTo>
                    <a:pt x="0" y="27753"/>
                  </a:lnTo>
                  <a:cubicBezTo>
                    <a:pt x="0" y="27753"/>
                    <a:pt x="1454" y="27200"/>
                    <a:pt x="3460" y="27200"/>
                  </a:cubicBezTo>
                  <a:cubicBezTo>
                    <a:pt x="4973" y="27200"/>
                    <a:pt x="6801" y="27515"/>
                    <a:pt x="8555" y="28622"/>
                  </a:cubicBezTo>
                  <a:cubicBezTo>
                    <a:pt x="9556" y="29257"/>
                    <a:pt x="10479" y="29518"/>
                    <a:pt x="11351" y="29518"/>
                  </a:cubicBezTo>
                  <a:cubicBezTo>
                    <a:pt x="13070" y="29518"/>
                    <a:pt x="14589" y="28505"/>
                    <a:pt x="16107" y="27352"/>
                  </a:cubicBezTo>
                  <a:cubicBezTo>
                    <a:pt x="16510" y="27047"/>
                    <a:pt x="16980" y="26921"/>
                    <a:pt x="17483" y="26921"/>
                  </a:cubicBezTo>
                  <a:cubicBezTo>
                    <a:pt x="19842" y="26921"/>
                    <a:pt x="22908" y="29691"/>
                    <a:pt x="22908" y="29691"/>
                  </a:cubicBezTo>
                  <a:cubicBezTo>
                    <a:pt x="22908" y="29691"/>
                    <a:pt x="23860" y="19215"/>
                    <a:pt x="24579" y="11429"/>
                  </a:cubicBezTo>
                  <a:cubicBezTo>
                    <a:pt x="25314" y="3643"/>
                    <a:pt x="21805" y="0"/>
                    <a:pt x="21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37;p39">
              <a:extLst>
                <a:ext uri="{FF2B5EF4-FFF2-40B4-BE49-F238E27FC236}">
                  <a16:creationId xmlns:a16="http://schemas.microsoft.com/office/drawing/2014/main" id="{81AF4A36-94D5-4A23-94D3-E9AA33B942CC}"/>
                </a:ext>
              </a:extLst>
            </p:cNvPr>
            <p:cNvSpPr/>
            <p:nvPr/>
          </p:nvSpPr>
          <p:spPr>
            <a:xfrm>
              <a:off x="7876425" y="2868037"/>
              <a:ext cx="123267" cy="93669"/>
            </a:xfrm>
            <a:custGeom>
              <a:avLst/>
              <a:gdLst/>
              <a:ahLst/>
              <a:cxnLst/>
              <a:rect l="l" t="t" r="r" b="b"/>
              <a:pathLst>
                <a:path w="3844" h="2921" extrusionOk="0">
                  <a:moveTo>
                    <a:pt x="1" y="0"/>
                  </a:moveTo>
                  <a:cubicBezTo>
                    <a:pt x="1" y="268"/>
                    <a:pt x="51" y="535"/>
                    <a:pt x="151" y="769"/>
                  </a:cubicBezTo>
                  <a:cubicBezTo>
                    <a:pt x="602" y="2022"/>
                    <a:pt x="1755" y="2857"/>
                    <a:pt x="3075" y="2908"/>
                  </a:cubicBezTo>
                  <a:cubicBezTo>
                    <a:pt x="3138" y="2916"/>
                    <a:pt x="3201" y="2920"/>
                    <a:pt x="3266" y="2920"/>
                  </a:cubicBezTo>
                  <a:cubicBezTo>
                    <a:pt x="3458" y="2920"/>
                    <a:pt x="3656" y="2882"/>
                    <a:pt x="3844" y="2807"/>
                  </a:cubicBezTo>
                  <a:cubicBezTo>
                    <a:pt x="3844" y="2798"/>
                    <a:pt x="3821" y="2795"/>
                    <a:pt x="3777" y="2795"/>
                  </a:cubicBezTo>
                  <a:cubicBezTo>
                    <a:pt x="3708" y="2795"/>
                    <a:pt x="3585" y="2803"/>
                    <a:pt x="3422" y="2803"/>
                  </a:cubicBezTo>
                  <a:cubicBezTo>
                    <a:pt x="3321" y="2803"/>
                    <a:pt x="3204" y="2800"/>
                    <a:pt x="3075" y="2791"/>
                  </a:cubicBezTo>
                  <a:cubicBezTo>
                    <a:pt x="1839" y="2674"/>
                    <a:pt x="752" y="1888"/>
                    <a:pt x="268" y="735"/>
                  </a:cubicBezTo>
                  <a:cubicBezTo>
                    <a:pt x="67" y="30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38;p39">
              <a:extLst>
                <a:ext uri="{FF2B5EF4-FFF2-40B4-BE49-F238E27FC236}">
                  <a16:creationId xmlns:a16="http://schemas.microsoft.com/office/drawing/2014/main" id="{ACD65E60-3826-446B-B17F-A973F595B467}"/>
                </a:ext>
              </a:extLst>
            </p:cNvPr>
            <p:cNvSpPr/>
            <p:nvPr/>
          </p:nvSpPr>
          <p:spPr>
            <a:xfrm>
              <a:off x="7966984" y="2846551"/>
              <a:ext cx="11288" cy="24756"/>
            </a:xfrm>
            <a:custGeom>
              <a:avLst/>
              <a:gdLst/>
              <a:ahLst/>
              <a:cxnLst/>
              <a:rect l="l" t="t" r="r" b="b"/>
              <a:pathLst>
                <a:path w="352" h="772" extrusionOk="0">
                  <a:moveTo>
                    <a:pt x="56" y="1"/>
                  </a:moveTo>
                  <a:cubicBezTo>
                    <a:pt x="54" y="1"/>
                    <a:pt x="52" y="1"/>
                    <a:pt x="50" y="2"/>
                  </a:cubicBezTo>
                  <a:cubicBezTo>
                    <a:pt x="0" y="19"/>
                    <a:pt x="34" y="202"/>
                    <a:pt x="101" y="420"/>
                  </a:cubicBezTo>
                  <a:cubicBezTo>
                    <a:pt x="164" y="626"/>
                    <a:pt x="258" y="772"/>
                    <a:pt x="310" y="772"/>
                  </a:cubicBezTo>
                  <a:cubicBezTo>
                    <a:pt x="313" y="772"/>
                    <a:pt x="315" y="771"/>
                    <a:pt x="318" y="770"/>
                  </a:cubicBezTo>
                  <a:cubicBezTo>
                    <a:pt x="351" y="754"/>
                    <a:pt x="335" y="570"/>
                    <a:pt x="268" y="369"/>
                  </a:cubicBezTo>
                  <a:cubicBezTo>
                    <a:pt x="188" y="162"/>
                    <a:pt x="93" y="1"/>
                    <a:pt x="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9;p39">
              <a:extLst>
                <a:ext uri="{FF2B5EF4-FFF2-40B4-BE49-F238E27FC236}">
                  <a16:creationId xmlns:a16="http://schemas.microsoft.com/office/drawing/2014/main" id="{110A20EF-427D-4ADA-8E94-6F01D6EC6D78}"/>
                </a:ext>
              </a:extLst>
            </p:cNvPr>
            <p:cNvSpPr/>
            <p:nvPr/>
          </p:nvSpPr>
          <p:spPr>
            <a:xfrm>
              <a:off x="7989495" y="2920531"/>
              <a:ext cx="13949" cy="49865"/>
            </a:xfrm>
            <a:custGeom>
              <a:avLst/>
              <a:gdLst/>
              <a:ahLst/>
              <a:cxnLst/>
              <a:rect l="l" t="t" r="r" b="b"/>
              <a:pathLst>
                <a:path w="435" h="1555" extrusionOk="0">
                  <a:moveTo>
                    <a:pt x="53" y="0"/>
                  </a:moveTo>
                  <a:cubicBezTo>
                    <a:pt x="52" y="0"/>
                    <a:pt x="51" y="0"/>
                    <a:pt x="50" y="1"/>
                  </a:cubicBezTo>
                  <a:cubicBezTo>
                    <a:pt x="0" y="1"/>
                    <a:pt x="34" y="368"/>
                    <a:pt x="134" y="786"/>
                  </a:cubicBezTo>
                  <a:cubicBezTo>
                    <a:pt x="217" y="1220"/>
                    <a:pt x="334" y="1555"/>
                    <a:pt x="384" y="1555"/>
                  </a:cubicBezTo>
                  <a:cubicBezTo>
                    <a:pt x="435" y="1538"/>
                    <a:pt x="384" y="1187"/>
                    <a:pt x="301" y="753"/>
                  </a:cubicBezTo>
                  <a:cubicBezTo>
                    <a:pt x="203" y="329"/>
                    <a:pt x="89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0;p39">
              <a:extLst>
                <a:ext uri="{FF2B5EF4-FFF2-40B4-BE49-F238E27FC236}">
                  <a16:creationId xmlns:a16="http://schemas.microsoft.com/office/drawing/2014/main" id="{9F48171E-F3CE-4CEC-AA51-C77089E29C94}"/>
                </a:ext>
              </a:extLst>
            </p:cNvPr>
            <p:cNvSpPr/>
            <p:nvPr/>
          </p:nvSpPr>
          <p:spPr>
            <a:xfrm>
              <a:off x="8008223" y="3020197"/>
              <a:ext cx="8081" cy="50923"/>
            </a:xfrm>
            <a:custGeom>
              <a:avLst/>
              <a:gdLst/>
              <a:ahLst/>
              <a:cxnLst/>
              <a:rect l="l" t="t" r="r" b="b"/>
              <a:pathLst>
                <a:path w="252" h="1588" extrusionOk="0">
                  <a:moveTo>
                    <a:pt x="51" y="0"/>
                  </a:moveTo>
                  <a:cubicBezTo>
                    <a:pt x="1" y="17"/>
                    <a:pt x="1" y="368"/>
                    <a:pt x="34" y="802"/>
                  </a:cubicBezTo>
                  <a:cubicBezTo>
                    <a:pt x="84" y="1237"/>
                    <a:pt x="151" y="1588"/>
                    <a:pt x="201" y="1588"/>
                  </a:cubicBezTo>
                  <a:cubicBezTo>
                    <a:pt x="252" y="1588"/>
                    <a:pt x="252" y="1220"/>
                    <a:pt x="201" y="786"/>
                  </a:cubicBezTo>
                  <a:cubicBezTo>
                    <a:pt x="168" y="351"/>
                    <a:pt x="84" y="0"/>
                    <a:pt x="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41;p39">
              <a:extLst>
                <a:ext uri="{FF2B5EF4-FFF2-40B4-BE49-F238E27FC236}">
                  <a16:creationId xmlns:a16="http://schemas.microsoft.com/office/drawing/2014/main" id="{DDE22FF0-8425-4FF8-96CC-DE71A43F4BBE}"/>
                </a:ext>
              </a:extLst>
            </p:cNvPr>
            <p:cNvSpPr/>
            <p:nvPr/>
          </p:nvSpPr>
          <p:spPr>
            <a:xfrm>
              <a:off x="8014123" y="3122011"/>
              <a:ext cx="5932" cy="50923"/>
            </a:xfrm>
            <a:custGeom>
              <a:avLst/>
              <a:gdLst/>
              <a:ahLst/>
              <a:cxnLst/>
              <a:rect l="l" t="t" r="r" b="b"/>
              <a:pathLst>
                <a:path w="185" h="1588" extrusionOk="0">
                  <a:moveTo>
                    <a:pt x="101" y="0"/>
                  </a:moveTo>
                  <a:cubicBezTo>
                    <a:pt x="51" y="0"/>
                    <a:pt x="1" y="351"/>
                    <a:pt x="17" y="785"/>
                  </a:cubicBezTo>
                  <a:cubicBezTo>
                    <a:pt x="17" y="1220"/>
                    <a:pt x="51" y="1587"/>
                    <a:pt x="101" y="1587"/>
                  </a:cubicBezTo>
                  <a:cubicBezTo>
                    <a:pt x="134" y="1587"/>
                    <a:pt x="184" y="1237"/>
                    <a:pt x="184" y="785"/>
                  </a:cubicBezTo>
                  <a:cubicBezTo>
                    <a:pt x="184" y="351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42;p39">
              <a:extLst>
                <a:ext uri="{FF2B5EF4-FFF2-40B4-BE49-F238E27FC236}">
                  <a16:creationId xmlns:a16="http://schemas.microsoft.com/office/drawing/2014/main" id="{1F53B7F7-B3BF-4D6C-AB56-E2F6AD7F7EA4}"/>
                </a:ext>
              </a:extLst>
            </p:cNvPr>
            <p:cNvSpPr/>
            <p:nvPr/>
          </p:nvSpPr>
          <p:spPr>
            <a:xfrm>
              <a:off x="8009313" y="3223793"/>
              <a:ext cx="7536" cy="50923"/>
            </a:xfrm>
            <a:custGeom>
              <a:avLst/>
              <a:gdLst/>
              <a:ahLst/>
              <a:cxnLst/>
              <a:rect l="l" t="t" r="r" b="b"/>
              <a:pathLst>
                <a:path w="235" h="1588" extrusionOk="0">
                  <a:moveTo>
                    <a:pt x="184" y="1"/>
                  </a:moveTo>
                  <a:cubicBezTo>
                    <a:pt x="134" y="1"/>
                    <a:pt x="67" y="352"/>
                    <a:pt x="34" y="786"/>
                  </a:cubicBezTo>
                  <a:cubicBezTo>
                    <a:pt x="0" y="1220"/>
                    <a:pt x="0" y="1571"/>
                    <a:pt x="50" y="1571"/>
                  </a:cubicBezTo>
                  <a:lnTo>
                    <a:pt x="50" y="1588"/>
                  </a:lnTo>
                  <a:cubicBezTo>
                    <a:pt x="101" y="1588"/>
                    <a:pt x="167" y="1237"/>
                    <a:pt x="201" y="803"/>
                  </a:cubicBezTo>
                  <a:cubicBezTo>
                    <a:pt x="234" y="352"/>
                    <a:pt x="218" y="1"/>
                    <a:pt x="1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43;p39">
              <a:extLst>
                <a:ext uri="{FF2B5EF4-FFF2-40B4-BE49-F238E27FC236}">
                  <a16:creationId xmlns:a16="http://schemas.microsoft.com/office/drawing/2014/main" id="{16338535-5128-4534-8786-208FDE93C972}"/>
                </a:ext>
              </a:extLst>
            </p:cNvPr>
            <p:cNvSpPr/>
            <p:nvPr/>
          </p:nvSpPr>
          <p:spPr>
            <a:xfrm>
              <a:off x="7996454" y="3325063"/>
              <a:ext cx="10197" cy="50410"/>
            </a:xfrm>
            <a:custGeom>
              <a:avLst/>
              <a:gdLst/>
              <a:ahLst/>
              <a:cxnLst/>
              <a:rect l="l" t="t" r="r" b="b"/>
              <a:pathLst>
                <a:path w="318" h="1572" extrusionOk="0">
                  <a:moveTo>
                    <a:pt x="268" y="1"/>
                  </a:moveTo>
                  <a:cubicBezTo>
                    <a:pt x="218" y="1"/>
                    <a:pt x="134" y="335"/>
                    <a:pt x="84" y="769"/>
                  </a:cubicBezTo>
                  <a:cubicBezTo>
                    <a:pt x="17" y="1204"/>
                    <a:pt x="0" y="1571"/>
                    <a:pt x="50" y="1571"/>
                  </a:cubicBezTo>
                  <a:cubicBezTo>
                    <a:pt x="52" y="1572"/>
                    <a:pt x="53" y="1572"/>
                    <a:pt x="54" y="1572"/>
                  </a:cubicBezTo>
                  <a:cubicBezTo>
                    <a:pt x="104" y="1572"/>
                    <a:pt x="186" y="1227"/>
                    <a:pt x="251" y="803"/>
                  </a:cubicBezTo>
                  <a:cubicBezTo>
                    <a:pt x="301" y="368"/>
                    <a:pt x="318" y="1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44;p39">
              <a:extLst>
                <a:ext uri="{FF2B5EF4-FFF2-40B4-BE49-F238E27FC236}">
                  <a16:creationId xmlns:a16="http://schemas.microsoft.com/office/drawing/2014/main" id="{0BC60FFF-AFBA-4A62-9019-C847E86FD4D4}"/>
                </a:ext>
              </a:extLst>
            </p:cNvPr>
            <p:cNvSpPr/>
            <p:nvPr/>
          </p:nvSpPr>
          <p:spPr>
            <a:xfrm>
              <a:off x="7978240" y="3425787"/>
              <a:ext cx="12891" cy="49865"/>
            </a:xfrm>
            <a:custGeom>
              <a:avLst/>
              <a:gdLst/>
              <a:ahLst/>
              <a:cxnLst/>
              <a:rect l="l" t="t" r="r" b="b"/>
              <a:pathLst>
                <a:path w="402" h="1555" extrusionOk="0">
                  <a:moveTo>
                    <a:pt x="348" y="0"/>
                  </a:moveTo>
                  <a:cubicBezTo>
                    <a:pt x="296" y="0"/>
                    <a:pt x="199" y="345"/>
                    <a:pt x="117" y="753"/>
                  </a:cubicBezTo>
                  <a:cubicBezTo>
                    <a:pt x="34" y="1187"/>
                    <a:pt x="0" y="1538"/>
                    <a:pt x="34" y="1555"/>
                  </a:cubicBezTo>
                  <a:cubicBezTo>
                    <a:pt x="84" y="1555"/>
                    <a:pt x="201" y="1221"/>
                    <a:pt x="284" y="786"/>
                  </a:cubicBezTo>
                  <a:cubicBezTo>
                    <a:pt x="368" y="352"/>
                    <a:pt x="401" y="1"/>
                    <a:pt x="351" y="1"/>
                  </a:cubicBezTo>
                  <a:cubicBezTo>
                    <a:pt x="350" y="0"/>
                    <a:pt x="349" y="0"/>
                    <a:pt x="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45;p39">
              <a:extLst>
                <a:ext uri="{FF2B5EF4-FFF2-40B4-BE49-F238E27FC236}">
                  <a16:creationId xmlns:a16="http://schemas.microsoft.com/office/drawing/2014/main" id="{C4FCCFC6-1F1F-480F-AE82-50DA8B6C8A09}"/>
                </a:ext>
              </a:extLst>
            </p:cNvPr>
            <p:cNvSpPr/>
            <p:nvPr/>
          </p:nvSpPr>
          <p:spPr>
            <a:xfrm>
              <a:off x="7955183" y="3525452"/>
              <a:ext cx="14495" cy="49320"/>
            </a:xfrm>
            <a:custGeom>
              <a:avLst/>
              <a:gdLst/>
              <a:ahLst/>
              <a:cxnLst/>
              <a:rect l="l" t="t" r="r" b="b"/>
              <a:pathLst>
                <a:path w="452" h="1538" extrusionOk="0">
                  <a:moveTo>
                    <a:pt x="415" y="0"/>
                  </a:moveTo>
                  <a:cubicBezTo>
                    <a:pt x="363" y="0"/>
                    <a:pt x="249" y="328"/>
                    <a:pt x="134" y="736"/>
                  </a:cubicBezTo>
                  <a:cubicBezTo>
                    <a:pt x="34" y="1170"/>
                    <a:pt x="1" y="1521"/>
                    <a:pt x="34" y="1538"/>
                  </a:cubicBezTo>
                  <a:cubicBezTo>
                    <a:pt x="84" y="1538"/>
                    <a:pt x="201" y="1204"/>
                    <a:pt x="302" y="786"/>
                  </a:cubicBezTo>
                  <a:cubicBezTo>
                    <a:pt x="402" y="351"/>
                    <a:pt x="452" y="1"/>
                    <a:pt x="418" y="1"/>
                  </a:cubicBezTo>
                  <a:cubicBezTo>
                    <a:pt x="417" y="0"/>
                    <a:pt x="416" y="0"/>
                    <a:pt x="4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646;p39">
              <a:extLst>
                <a:ext uri="{FF2B5EF4-FFF2-40B4-BE49-F238E27FC236}">
                  <a16:creationId xmlns:a16="http://schemas.microsoft.com/office/drawing/2014/main" id="{2CB27826-EA36-4466-8712-3E69E1A19118}"/>
                </a:ext>
              </a:extLst>
            </p:cNvPr>
            <p:cNvSpPr/>
            <p:nvPr/>
          </p:nvSpPr>
          <p:spPr>
            <a:xfrm>
              <a:off x="7935911" y="3623996"/>
              <a:ext cx="9652" cy="25301"/>
            </a:xfrm>
            <a:custGeom>
              <a:avLst/>
              <a:gdLst/>
              <a:ahLst/>
              <a:cxnLst/>
              <a:rect l="l" t="t" r="r" b="b"/>
              <a:pathLst>
                <a:path w="301" h="789" extrusionOk="0">
                  <a:moveTo>
                    <a:pt x="244" y="1"/>
                  </a:moveTo>
                  <a:cubicBezTo>
                    <a:pt x="193" y="1"/>
                    <a:pt x="115" y="162"/>
                    <a:pt x="67" y="370"/>
                  </a:cubicBezTo>
                  <a:cubicBezTo>
                    <a:pt x="17" y="603"/>
                    <a:pt x="0" y="787"/>
                    <a:pt x="50" y="787"/>
                  </a:cubicBezTo>
                  <a:cubicBezTo>
                    <a:pt x="53" y="788"/>
                    <a:pt x="55" y="788"/>
                    <a:pt x="58" y="788"/>
                  </a:cubicBezTo>
                  <a:cubicBezTo>
                    <a:pt x="108" y="788"/>
                    <a:pt x="186" y="627"/>
                    <a:pt x="234" y="420"/>
                  </a:cubicBezTo>
                  <a:cubicBezTo>
                    <a:pt x="284" y="202"/>
                    <a:pt x="301" y="19"/>
                    <a:pt x="251" y="2"/>
                  </a:cubicBezTo>
                  <a:cubicBezTo>
                    <a:pt x="249" y="1"/>
                    <a:pt x="246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647;p39">
              <a:extLst>
                <a:ext uri="{FF2B5EF4-FFF2-40B4-BE49-F238E27FC236}">
                  <a16:creationId xmlns:a16="http://schemas.microsoft.com/office/drawing/2014/main" id="{908F9E5D-A2FD-4A24-9964-3967B926419A}"/>
                </a:ext>
              </a:extLst>
            </p:cNvPr>
            <p:cNvSpPr/>
            <p:nvPr/>
          </p:nvSpPr>
          <p:spPr>
            <a:xfrm>
              <a:off x="7676036" y="2883557"/>
              <a:ext cx="15585" cy="215429"/>
            </a:xfrm>
            <a:custGeom>
              <a:avLst/>
              <a:gdLst/>
              <a:ahLst/>
              <a:cxnLst/>
              <a:rect l="l" t="t" r="r" b="b"/>
              <a:pathLst>
                <a:path w="486" h="6718" extrusionOk="0">
                  <a:moveTo>
                    <a:pt x="418" y="1"/>
                  </a:moveTo>
                  <a:cubicBezTo>
                    <a:pt x="368" y="318"/>
                    <a:pt x="335" y="652"/>
                    <a:pt x="335" y="987"/>
                  </a:cubicBezTo>
                  <a:cubicBezTo>
                    <a:pt x="318" y="1588"/>
                    <a:pt x="268" y="2424"/>
                    <a:pt x="201" y="3359"/>
                  </a:cubicBezTo>
                  <a:cubicBezTo>
                    <a:pt x="134" y="4278"/>
                    <a:pt x="67" y="5114"/>
                    <a:pt x="34" y="5732"/>
                  </a:cubicBezTo>
                  <a:cubicBezTo>
                    <a:pt x="1" y="6049"/>
                    <a:pt x="1" y="6383"/>
                    <a:pt x="34" y="6718"/>
                  </a:cubicBezTo>
                  <a:cubicBezTo>
                    <a:pt x="101" y="6383"/>
                    <a:pt x="134" y="6066"/>
                    <a:pt x="151" y="5732"/>
                  </a:cubicBezTo>
                  <a:cubicBezTo>
                    <a:pt x="218" y="5130"/>
                    <a:pt x="301" y="4295"/>
                    <a:pt x="368" y="3359"/>
                  </a:cubicBezTo>
                  <a:cubicBezTo>
                    <a:pt x="435" y="2440"/>
                    <a:pt x="468" y="1588"/>
                    <a:pt x="468" y="987"/>
                  </a:cubicBezTo>
                  <a:cubicBezTo>
                    <a:pt x="485" y="652"/>
                    <a:pt x="468" y="318"/>
                    <a:pt x="4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48;p39">
              <a:extLst>
                <a:ext uri="{FF2B5EF4-FFF2-40B4-BE49-F238E27FC236}">
                  <a16:creationId xmlns:a16="http://schemas.microsoft.com/office/drawing/2014/main" id="{D114A3E9-D382-40F0-A8FC-C904E8ADBC4C}"/>
                </a:ext>
              </a:extLst>
            </p:cNvPr>
            <p:cNvSpPr/>
            <p:nvPr/>
          </p:nvSpPr>
          <p:spPr>
            <a:xfrm>
              <a:off x="7647111" y="2888399"/>
              <a:ext cx="30015" cy="210619"/>
            </a:xfrm>
            <a:custGeom>
              <a:avLst/>
              <a:gdLst/>
              <a:ahLst/>
              <a:cxnLst/>
              <a:rect l="l" t="t" r="r" b="b"/>
              <a:pathLst>
                <a:path w="936" h="6568" extrusionOk="0">
                  <a:moveTo>
                    <a:pt x="385" y="0"/>
                  </a:moveTo>
                  <a:cubicBezTo>
                    <a:pt x="318" y="334"/>
                    <a:pt x="284" y="669"/>
                    <a:pt x="268" y="1003"/>
                  </a:cubicBezTo>
                  <a:cubicBezTo>
                    <a:pt x="218" y="1638"/>
                    <a:pt x="167" y="2490"/>
                    <a:pt x="117" y="3459"/>
                  </a:cubicBezTo>
                  <a:cubicBezTo>
                    <a:pt x="84" y="3927"/>
                    <a:pt x="67" y="4378"/>
                    <a:pt x="50" y="4796"/>
                  </a:cubicBezTo>
                  <a:cubicBezTo>
                    <a:pt x="0" y="5180"/>
                    <a:pt x="50" y="5564"/>
                    <a:pt x="167" y="5915"/>
                  </a:cubicBezTo>
                  <a:cubicBezTo>
                    <a:pt x="251" y="6166"/>
                    <a:pt x="435" y="6366"/>
                    <a:pt x="652" y="6500"/>
                  </a:cubicBezTo>
                  <a:cubicBezTo>
                    <a:pt x="771" y="6559"/>
                    <a:pt x="865" y="6568"/>
                    <a:pt x="909" y="6568"/>
                  </a:cubicBezTo>
                  <a:cubicBezTo>
                    <a:pt x="926" y="6568"/>
                    <a:pt x="936" y="6567"/>
                    <a:pt x="936" y="6567"/>
                  </a:cubicBezTo>
                  <a:cubicBezTo>
                    <a:pt x="936" y="6550"/>
                    <a:pt x="836" y="6533"/>
                    <a:pt x="685" y="6433"/>
                  </a:cubicBezTo>
                  <a:cubicBezTo>
                    <a:pt x="502" y="6299"/>
                    <a:pt x="351" y="6099"/>
                    <a:pt x="284" y="5882"/>
                  </a:cubicBezTo>
                  <a:cubicBezTo>
                    <a:pt x="184" y="5531"/>
                    <a:pt x="151" y="5163"/>
                    <a:pt x="201" y="4812"/>
                  </a:cubicBezTo>
                  <a:cubicBezTo>
                    <a:pt x="234" y="4395"/>
                    <a:pt x="251" y="3943"/>
                    <a:pt x="284" y="3459"/>
                  </a:cubicBezTo>
                  <a:cubicBezTo>
                    <a:pt x="335" y="2506"/>
                    <a:pt x="368" y="1638"/>
                    <a:pt x="385" y="1019"/>
                  </a:cubicBezTo>
                  <a:cubicBezTo>
                    <a:pt x="418" y="669"/>
                    <a:pt x="418" y="334"/>
                    <a:pt x="3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49;p39">
              <a:extLst>
                <a:ext uri="{FF2B5EF4-FFF2-40B4-BE49-F238E27FC236}">
                  <a16:creationId xmlns:a16="http://schemas.microsoft.com/office/drawing/2014/main" id="{8761E1DF-6959-4300-A237-8BFA7FB4FE43}"/>
                </a:ext>
              </a:extLst>
            </p:cNvPr>
            <p:cNvSpPr/>
            <p:nvPr/>
          </p:nvSpPr>
          <p:spPr>
            <a:xfrm>
              <a:off x="7529231" y="2898565"/>
              <a:ext cx="74493" cy="91136"/>
            </a:xfrm>
            <a:custGeom>
              <a:avLst/>
              <a:gdLst/>
              <a:ahLst/>
              <a:cxnLst/>
              <a:rect l="l" t="t" r="r" b="b"/>
              <a:pathLst>
                <a:path w="2323" h="2842" extrusionOk="0">
                  <a:moveTo>
                    <a:pt x="2290" y="1"/>
                  </a:moveTo>
                  <a:cubicBezTo>
                    <a:pt x="2223" y="184"/>
                    <a:pt x="2189" y="368"/>
                    <a:pt x="2156" y="552"/>
                  </a:cubicBezTo>
                  <a:cubicBezTo>
                    <a:pt x="1905" y="1438"/>
                    <a:pt x="1320" y="2173"/>
                    <a:pt x="518" y="2590"/>
                  </a:cubicBezTo>
                  <a:cubicBezTo>
                    <a:pt x="335" y="2657"/>
                    <a:pt x="168" y="2741"/>
                    <a:pt x="0" y="2841"/>
                  </a:cubicBezTo>
                  <a:cubicBezTo>
                    <a:pt x="201" y="2841"/>
                    <a:pt x="385" y="2791"/>
                    <a:pt x="569" y="2707"/>
                  </a:cubicBezTo>
                  <a:cubicBezTo>
                    <a:pt x="1437" y="2323"/>
                    <a:pt x="2089" y="1521"/>
                    <a:pt x="2273" y="585"/>
                  </a:cubicBezTo>
                  <a:cubicBezTo>
                    <a:pt x="2323" y="402"/>
                    <a:pt x="2323" y="201"/>
                    <a:pt x="22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50;p39">
              <a:extLst>
                <a:ext uri="{FF2B5EF4-FFF2-40B4-BE49-F238E27FC236}">
                  <a16:creationId xmlns:a16="http://schemas.microsoft.com/office/drawing/2014/main" id="{E591F3EA-A129-495A-B538-19180DC9083C}"/>
                </a:ext>
              </a:extLst>
            </p:cNvPr>
            <p:cNvSpPr/>
            <p:nvPr/>
          </p:nvSpPr>
          <p:spPr>
            <a:xfrm>
              <a:off x="7327237" y="3643044"/>
              <a:ext cx="739958" cy="75327"/>
            </a:xfrm>
            <a:custGeom>
              <a:avLst/>
              <a:gdLst/>
              <a:ahLst/>
              <a:cxnLst/>
              <a:rect l="l" t="t" r="r" b="b"/>
              <a:pathLst>
                <a:path w="23075" h="2349" extrusionOk="0">
                  <a:moveTo>
                    <a:pt x="17623" y="0"/>
                  </a:moveTo>
                  <a:cubicBezTo>
                    <a:pt x="17160" y="0"/>
                    <a:pt x="16692" y="37"/>
                    <a:pt x="16224" y="126"/>
                  </a:cubicBezTo>
                  <a:cubicBezTo>
                    <a:pt x="15472" y="260"/>
                    <a:pt x="14737" y="511"/>
                    <a:pt x="14052" y="878"/>
                  </a:cubicBezTo>
                  <a:cubicBezTo>
                    <a:pt x="13350" y="1263"/>
                    <a:pt x="12682" y="1764"/>
                    <a:pt x="11897" y="1981"/>
                  </a:cubicBezTo>
                  <a:cubicBezTo>
                    <a:pt x="11657" y="2051"/>
                    <a:pt x="11416" y="2081"/>
                    <a:pt x="11176" y="2081"/>
                  </a:cubicBezTo>
                  <a:cubicBezTo>
                    <a:pt x="10613" y="2081"/>
                    <a:pt x="10056" y="1918"/>
                    <a:pt x="9541" y="1730"/>
                  </a:cubicBezTo>
                  <a:cubicBezTo>
                    <a:pt x="8806" y="1430"/>
                    <a:pt x="8104" y="1096"/>
                    <a:pt x="7402" y="895"/>
                  </a:cubicBezTo>
                  <a:cubicBezTo>
                    <a:pt x="6306" y="588"/>
                    <a:pt x="5171" y="434"/>
                    <a:pt x="4031" y="434"/>
                  </a:cubicBezTo>
                  <a:cubicBezTo>
                    <a:pt x="3868" y="434"/>
                    <a:pt x="3705" y="438"/>
                    <a:pt x="3543" y="444"/>
                  </a:cubicBezTo>
                  <a:cubicBezTo>
                    <a:pt x="2674" y="477"/>
                    <a:pt x="1788" y="578"/>
                    <a:pt x="936" y="728"/>
                  </a:cubicBezTo>
                  <a:cubicBezTo>
                    <a:pt x="635" y="778"/>
                    <a:pt x="401" y="828"/>
                    <a:pt x="234" y="862"/>
                  </a:cubicBezTo>
                  <a:cubicBezTo>
                    <a:pt x="151" y="878"/>
                    <a:pt x="67" y="912"/>
                    <a:pt x="0" y="928"/>
                  </a:cubicBezTo>
                  <a:cubicBezTo>
                    <a:pt x="84" y="928"/>
                    <a:pt x="167" y="912"/>
                    <a:pt x="251" y="895"/>
                  </a:cubicBezTo>
                  <a:lnTo>
                    <a:pt x="953" y="795"/>
                  </a:lnTo>
                  <a:cubicBezTo>
                    <a:pt x="1805" y="661"/>
                    <a:pt x="2674" y="594"/>
                    <a:pt x="3543" y="578"/>
                  </a:cubicBezTo>
                  <a:cubicBezTo>
                    <a:pt x="3692" y="572"/>
                    <a:pt x="3842" y="569"/>
                    <a:pt x="3992" y="569"/>
                  </a:cubicBezTo>
                  <a:cubicBezTo>
                    <a:pt x="5128" y="569"/>
                    <a:pt x="6260" y="735"/>
                    <a:pt x="7352" y="1045"/>
                  </a:cubicBezTo>
                  <a:cubicBezTo>
                    <a:pt x="8054" y="1246"/>
                    <a:pt x="8739" y="1580"/>
                    <a:pt x="9491" y="1881"/>
                  </a:cubicBezTo>
                  <a:cubicBezTo>
                    <a:pt x="9858" y="2031"/>
                    <a:pt x="10259" y="2148"/>
                    <a:pt x="10660" y="2215"/>
                  </a:cubicBezTo>
                  <a:cubicBezTo>
                    <a:pt x="10828" y="2241"/>
                    <a:pt x="10993" y="2254"/>
                    <a:pt x="11156" y="2254"/>
                  </a:cubicBezTo>
                  <a:cubicBezTo>
                    <a:pt x="11417" y="2254"/>
                    <a:pt x="11673" y="2220"/>
                    <a:pt x="11930" y="2148"/>
                  </a:cubicBezTo>
                  <a:cubicBezTo>
                    <a:pt x="12782" y="1914"/>
                    <a:pt x="13451" y="1413"/>
                    <a:pt x="14136" y="1029"/>
                  </a:cubicBezTo>
                  <a:cubicBezTo>
                    <a:pt x="14804" y="661"/>
                    <a:pt x="15523" y="410"/>
                    <a:pt x="16258" y="277"/>
                  </a:cubicBezTo>
                  <a:cubicBezTo>
                    <a:pt x="16714" y="188"/>
                    <a:pt x="17171" y="143"/>
                    <a:pt x="17628" y="143"/>
                  </a:cubicBezTo>
                  <a:cubicBezTo>
                    <a:pt x="17856" y="143"/>
                    <a:pt x="18085" y="154"/>
                    <a:pt x="18313" y="177"/>
                  </a:cubicBezTo>
                  <a:cubicBezTo>
                    <a:pt x="18898" y="227"/>
                    <a:pt x="19483" y="344"/>
                    <a:pt x="20051" y="527"/>
                  </a:cubicBezTo>
                  <a:cubicBezTo>
                    <a:pt x="20886" y="795"/>
                    <a:pt x="21655" y="1196"/>
                    <a:pt x="22340" y="1730"/>
                  </a:cubicBezTo>
                  <a:cubicBezTo>
                    <a:pt x="22540" y="1881"/>
                    <a:pt x="22707" y="2031"/>
                    <a:pt x="22874" y="2198"/>
                  </a:cubicBezTo>
                  <a:cubicBezTo>
                    <a:pt x="22941" y="2248"/>
                    <a:pt x="23008" y="2299"/>
                    <a:pt x="23075" y="2349"/>
                  </a:cubicBezTo>
                  <a:cubicBezTo>
                    <a:pt x="23025" y="2282"/>
                    <a:pt x="22975" y="2232"/>
                    <a:pt x="22908" y="2165"/>
                  </a:cubicBezTo>
                  <a:cubicBezTo>
                    <a:pt x="22741" y="1998"/>
                    <a:pt x="22574" y="1831"/>
                    <a:pt x="22390" y="1680"/>
                  </a:cubicBezTo>
                  <a:cubicBezTo>
                    <a:pt x="21705" y="1129"/>
                    <a:pt x="20919" y="695"/>
                    <a:pt x="20101" y="410"/>
                  </a:cubicBezTo>
                  <a:cubicBezTo>
                    <a:pt x="19516" y="227"/>
                    <a:pt x="18914" y="93"/>
                    <a:pt x="18313" y="26"/>
                  </a:cubicBezTo>
                  <a:cubicBezTo>
                    <a:pt x="18085" y="9"/>
                    <a:pt x="17854" y="0"/>
                    <a:pt x="176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51;p39">
              <a:extLst>
                <a:ext uri="{FF2B5EF4-FFF2-40B4-BE49-F238E27FC236}">
                  <a16:creationId xmlns:a16="http://schemas.microsoft.com/office/drawing/2014/main" id="{0D3A601A-F89B-4042-BB7B-3FCE53075F72}"/>
                </a:ext>
              </a:extLst>
            </p:cNvPr>
            <p:cNvSpPr/>
            <p:nvPr/>
          </p:nvSpPr>
          <p:spPr>
            <a:xfrm>
              <a:off x="7179887" y="2582379"/>
              <a:ext cx="821409" cy="270457"/>
            </a:xfrm>
            <a:custGeom>
              <a:avLst/>
              <a:gdLst/>
              <a:ahLst/>
              <a:cxnLst/>
              <a:rect l="l" t="t" r="r" b="b"/>
              <a:pathLst>
                <a:path w="25615" h="8434" extrusionOk="0">
                  <a:moveTo>
                    <a:pt x="6462" y="1"/>
                  </a:moveTo>
                  <a:cubicBezTo>
                    <a:pt x="6359" y="1"/>
                    <a:pt x="6258" y="49"/>
                    <a:pt x="6199" y="153"/>
                  </a:cubicBezTo>
                  <a:cubicBezTo>
                    <a:pt x="6099" y="337"/>
                    <a:pt x="6099" y="821"/>
                    <a:pt x="6300" y="1389"/>
                  </a:cubicBezTo>
                  <a:cubicBezTo>
                    <a:pt x="6467" y="1874"/>
                    <a:pt x="6350" y="2409"/>
                    <a:pt x="5982" y="2776"/>
                  </a:cubicBezTo>
                  <a:cubicBezTo>
                    <a:pt x="5598" y="3010"/>
                    <a:pt x="5113" y="3311"/>
                    <a:pt x="4612" y="3578"/>
                  </a:cubicBezTo>
                  <a:cubicBezTo>
                    <a:pt x="4612" y="3578"/>
                    <a:pt x="2940" y="3891"/>
                    <a:pt x="2343" y="3891"/>
                  </a:cubicBezTo>
                  <a:cubicBezTo>
                    <a:pt x="2278" y="3891"/>
                    <a:pt x="2225" y="3887"/>
                    <a:pt x="2189" y="3879"/>
                  </a:cubicBezTo>
                  <a:cubicBezTo>
                    <a:pt x="1928" y="3820"/>
                    <a:pt x="1152" y="3583"/>
                    <a:pt x="749" y="3583"/>
                  </a:cubicBezTo>
                  <a:cubicBezTo>
                    <a:pt x="585" y="3583"/>
                    <a:pt x="482" y="3622"/>
                    <a:pt x="502" y="3729"/>
                  </a:cubicBezTo>
                  <a:cubicBezTo>
                    <a:pt x="535" y="3929"/>
                    <a:pt x="2022" y="4547"/>
                    <a:pt x="2791" y="4714"/>
                  </a:cubicBezTo>
                  <a:cubicBezTo>
                    <a:pt x="2121" y="4702"/>
                    <a:pt x="989" y="4485"/>
                    <a:pt x="393" y="4485"/>
                  </a:cubicBezTo>
                  <a:cubicBezTo>
                    <a:pt x="157" y="4485"/>
                    <a:pt x="5" y="4519"/>
                    <a:pt x="0" y="4614"/>
                  </a:cubicBezTo>
                  <a:cubicBezTo>
                    <a:pt x="0" y="4831"/>
                    <a:pt x="2507" y="5433"/>
                    <a:pt x="2507" y="5433"/>
                  </a:cubicBezTo>
                  <a:lnTo>
                    <a:pt x="6985" y="6970"/>
                  </a:lnTo>
                  <a:cubicBezTo>
                    <a:pt x="6985" y="6970"/>
                    <a:pt x="12185" y="8433"/>
                    <a:pt x="17127" y="8433"/>
                  </a:cubicBezTo>
                  <a:cubicBezTo>
                    <a:pt x="20960" y="8433"/>
                    <a:pt x="24637" y="7554"/>
                    <a:pt x="25615" y="4430"/>
                  </a:cubicBezTo>
                  <a:lnTo>
                    <a:pt x="20769" y="1506"/>
                  </a:lnTo>
                  <a:cubicBezTo>
                    <a:pt x="20034" y="2392"/>
                    <a:pt x="19416" y="2609"/>
                    <a:pt x="19416" y="2609"/>
                  </a:cubicBezTo>
                  <a:cubicBezTo>
                    <a:pt x="17677" y="3047"/>
                    <a:pt x="15838" y="3194"/>
                    <a:pt x="14149" y="3194"/>
                  </a:cubicBezTo>
                  <a:cubicBezTo>
                    <a:pt x="11651" y="3194"/>
                    <a:pt x="9482" y="2872"/>
                    <a:pt x="8455" y="2693"/>
                  </a:cubicBezTo>
                  <a:cubicBezTo>
                    <a:pt x="8254" y="2526"/>
                    <a:pt x="8037" y="2342"/>
                    <a:pt x="7787" y="2108"/>
                  </a:cubicBezTo>
                  <a:cubicBezTo>
                    <a:pt x="7569" y="1891"/>
                    <a:pt x="7369" y="1657"/>
                    <a:pt x="7235" y="1373"/>
                  </a:cubicBezTo>
                  <a:cubicBezTo>
                    <a:pt x="7051" y="1039"/>
                    <a:pt x="6918" y="688"/>
                    <a:pt x="6818" y="337"/>
                  </a:cubicBezTo>
                  <a:cubicBezTo>
                    <a:pt x="6797" y="122"/>
                    <a:pt x="6626" y="1"/>
                    <a:pt x="646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52;p39">
              <a:extLst>
                <a:ext uri="{FF2B5EF4-FFF2-40B4-BE49-F238E27FC236}">
                  <a16:creationId xmlns:a16="http://schemas.microsoft.com/office/drawing/2014/main" id="{64428B6E-4BE3-4F1E-9E3B-ED4519823DAD}"/>
                </a:ext>
              </a:extLst>
            </p:cNvPr>
            <p:cNvSpPr/>
            <p:nvPr/>
          </p:nvSpPr>
          <p:spPr>
            <a:xfrm>
              <a:off x="7717306" y="2176308"/>
              <a:ext cx="171465" cy="99409"/>
            </a:xfrm>
            <a:custGeom>
              <a:avLst/>
              <a:gdLst/>
              <a:ahLst/>
              <a:cxnLst/>
              <a:rect l="l" t="t" r="r" b="b"/>
              <a:pathLst>
                <a:path w="5347" h="3100" extrusionOk="0">
                  <a:moveTo>
                    <a:pt x="5313" y="1"/>
                  </a:moveTo>
                  <a:cubicBezTo>
                    <a:pt x="5280" y="418"/>
                    <a:pt x="5180" y="819"/>
                    <a:pt x="5046" y="1220"/>
                  </a:cubicBezTo>
                  <a:cubicBezTo>
                    <a:pt x="4862" y="1638"/>
                    <a:pt x="4612" y="2006"/>
                    <a:pt x="4278" y="2306"/>
                  </a:cubicBezTo>
                  <a:cubicBezTo>
                    <a:pt x="3877" y="2674"/>
                    <a:pt x="3359" y="2891"/>
                    <a:pt x="2807" y="2925"/>
                  </a:cubicBezTo>
                  <a:cubicBezTo>
                    <a:pt x="2757" y="2928"/>
                    <a:pt x="2707" y="2929"/>
                    <a:pt x="2657" y="2929"/>
                  </a:cubicBezTo>
                  <a:cubicBezTo>
                    <a:pt x="2159" y="2929"/>
                    <a:pt x="1680" y="2779"/>
                    <a:pt x="1270" y="2490"/>
                  </a:cubicBezTo>
                  <a:cubicBezTo>
                    <a:pt x="902" y="2223"/>
                    <a:pt x="618" y="1889"/>
                    <a:pt x="401" y="1488"/>
                  </a:cubicBezTo>
                  <a:cubicBezTo>
                    <a:pt x="217" y="1103"/>
                    <a:pt x="84" y="719"/>
                    <a:pt x="17" y="301"/>
                  </a:cubicBezTo>
                  <a:cubicBezTo>
                    <a:pt x="0" y="418"/>
                    <a:pt x="0" y="535"/>
                    <a:pt x="17" y="652"/>
                  </a:cubicBezTo>
                  <a:cubicBezTo>
                    <a:pt x="134" y="1437"/>
                    <a:pt x="552" y="2139"/>
                    <a:pt x="1186" y="2624"/>
                  </a:cubicBezTo>
                  <a:cubicBezTo>
                    <a:pt x="1603" y="2921"/>
                    <a:pt x="2113" y="3100"/>
                    <a:pt x="2632" y="3100"/>
                  </a:cubicBezTo>
                  <a:cubicBezTo>
                    <a:pt x="2696" y="3100"/>
                    <a:pt x="2760" y="3097"/>
                    <a:pt x="2824" y="3092"/>
                  </a:cubicBezTo>
                  <a:cubicBezTo>
                    <a:pt x="3409" y="3058"/>
                    <a:pt x="3960" y="2824"/>
                    <a:pt x="4378" y="2423"/>
                  </a:cubicBezTo>
                  <a:cubicBezTo>
                    <a:pt x="4963" y="1889"/>
                    <a:pt x="5297" y="1137"/>
                    <a:pt x="5330" y="335"/>
                  </a:cubicBezTo>
                  <a:cubicBezTo>
                    <a:pt x="5347" y="234"/>
                    <a:pt x="5347" y="118"/>
                    <a:pt x="5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9248;p55">
            <a:extLst>
              <a:ext uri="{FF2B5EF4-FFF2-40B4-BE49-F238E27FC236}">
                <a16:creationId xmlns:a16="http://schemas.microsoft.com/office/drawing/2014/main" id="{DB07ED4D-CF7A-4A6C-9427-F010ED1D3695}"/>
              </a:ext>
            </a:extLst>
          </p:cNvPr>
          <p:cNvGrpSpPr/>
          <p:nvPr/>
        </p:nvGrpSpPr>
        <p:grpSpPr>
          <a:xfrm>
            <a:off x="2537288" y="1046882"/>
            <a:ext cx="332587" cy="332335"/>
            <a:chOff x="1413250" y="2680675"/>
            <a:chExt cx="297750" cy="297525"/>
          </a:xfrm>
          <a:solidFill>
            <a:schemeClr val="tx1"/>
          </a:solidFill>
        </p:grpSpPr>
        <p:sp>
          <p:nvSpPr>
            <p:cNvPr id="183" name="Google Shape;9249;p55">
              <a:extLst>
                <a:ext uri="{FF2B5EF4-FFF2-40B4-BE49-F238E27FC236}">
                  <a16:creationId xmlns:a16="http://schemas.microsoft.com/office/drawing/2014/main" id="{A2345659-DA1A-4143-AA40-50F077963835}"/>
                </a:ext>
              </a:extLst>
            </p:cNvPr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9250;p55">
              <a:extLst>
                <a:ext uri="{FF2B5EF4-FFF2-40B4-BE49-F238E27FC236}">
                  <a16:creationId xmlns:a16="http://schemas.microsoft.com/office/drawing/2014/main" id="{AF8744C1-C8F1-401C-9FE7-88D1D6AFCEBC}"/>
                </a:ext>
              </a:extLst>
            </p:cNvPr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9251;p55">
              <a:extLst>
                <a:ext uri="{FF2B5EF4-FFF2-40B4-BE49-F238E27FC236}">
                  <a16:creationId xmlns:a16="http://schemas.microsoft.com/office/drawing/2014/main" id="{56BA3511-222C-4707-9EA2-6A1DA7EC497D}"/>
                </a:ext>
              </a:extLst>
            </p:cNvPr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9252;p55">
              <a:extLst>
                <a:ext uri="{FF2B5EF4-FFF2-40B4-BE49-F238E27FC236}">
                  <a16:creationId xmlns:a16="http://schemas.microsoft.com/office/drawing/2014/main" id="{F4AFFC98-2BA5-4D07-BBC3-8374D4A86453}"/>
                </a:ext>
              </a:extLst>
            </p:cNvPr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0254;p82">
            <a:extLst>
              <a:ext uri="{FF2B5EF4-FFF2-40B4-BE49-F238E27FC236}">
                <a16:creationId xmlns:a16="http://schemas.microsoft.com/office/drawing/2014/main" id="{77D98D3B-60AD-4FB7-80BA-7A3DB382461F}"/>
              </a:ext>
            </a:extLst>
          </p:cNvPr>
          <p:cNvGrpSpPr/>
          <p:nvPr/>
        </p:nvGrpSpPr>
        <p:grpSpPr>
          <a:xfrm>
            <a:off x="2563074" y="3207584"/>
            <a:ext cx="287811" cy="332335"/>
            <a:chOff x="-39783425" y="2337925"/>
            <a:chExt cx="275700" cy="318350"/>
          </a:xfrm>
          <a:solidFill>
            <a:schemeClr val="tx1"/>
          </a:solidFill>
        </p:grpSpPr>
        <p:sp>
          <p:nvSpPr>
            <p:cNvPr id="188" name="Google Shape;10255;p82">
              <a:extLst>
                <a:ext uri="{FF2B5EF4-FFF2-40B4-BE49-F238E27FC236}">
                  <a16:creationId xmlns:a16="http://schemas.microsoft.com/office/drawing/2014/main" id="{B7A6E5D5-33FC-4D14-82D3-B84391345FF3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256;p82">
              <a:extLst>
                <a:ext uri="{FF2B5EF4-FFF2-40B4-BE49-F238E27FC236}">
                  <a16:creationId xmlns:a16="http://schemas.microsoft.com/office/drawing/2014/main" id="{5DEF9D85-2585-491C-8398-52C326A3EF48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2752E56F-C65C-4A3F-9416-8BDD81B3EA3F}"/>
              </a:ext>
            </a:extLst>
          </p:cNvPr>
          <p:cNvSpPr/>
          <p:nvPr/>
        </p:nvSpPr>
        <p:spPr>
          <a:xfrm>
            <a:off x="247089" y="207690"/>
            <a:ext cx="258596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accent4"/>
                </a:solidFill>
                <a:latin typeface="Oswald"/>
                <a:sym typeface="Oswald"/>
              </a:rPr>
              <a:t>SERVICE MANAGER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38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EC68-103A-4889-89B6-34B2FED40B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877" y="333448"/>
            <a:ext cx="7718425" cy="573088"/>
          </a:xfrm>
        </p:spPr>
        <p:txBody>
          <a:bodyPr/>
          <a:lstStyle/>
          <a:p>
            <a:r>
              <a:rPr lang="en-US" dirty="0"/>
              <a:t>Quality Attributes</a:t>
            </a:r>
          </a:p>
        </p:txBody>
      </p:sp>
      <p:sp>
        <p:nvSpPr>
          <p:cNvPr id="108" name="Google Shape;588;p49">
            <a:extLst>
              <a:ext uri="{FF2B5EF4-FFF2-40B4-BE49-F238E27FC236}">
                <a16:creationId xmlns:a16="http://schemas.microsoft.com/office/drawing/2014/main" id="{34C5C231-F66D-438D-BD80-96BB50706D41}"/>
              </a:ext>
            </a:extLst>
          </p:cNvPr>
          <p:cNvSpPr txBox="1">
            <a:spLocks/>
          </p:cNvSpPr>
          <p:nvPr/>
        </p:nvSpPr>
        <p:spPr>
          <a:xfrm>
            <a:off x="3567992" y="2105746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Barlow" panose="020B0604020202020204" charset="0"/>
              </a:rPr>
              <a:t>RELIABILITY</a:t>
            </a:r>
          </a:p>
        </p:txBody>
      </p:sp>
      <p:sp>
        <p:nvSpPr>
          <p:cNvPr id="109" name="Google Shape;589;p49">
            <a:extLst>
              <a:ext uri="{FF2B5EF4-FFF2-40B4-BE49-F238E27FC236}">
                <a16:creationId xmlns:a16="http://schemas.microsoft.com/office/drawing/2014/main" id="{4EC139BA-663A-49DA-8D58-E62882B98422}"/>
              </a:ext>
            </a:extLst>
          </p:cNvPr>
          <p:cNvSpPr txBox="1">
            <a:spLocks/>
          </p:cNvSpPr>
          <p:nvPr/>
        </p:nvSpPr>
        <p:spPr>
          <a:xfrm>
            <a:off x="713127" y="2105746"/>
            <a:ext cx="22305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"/>
              <a:buNone/>
            </a:pPr>
            <a:r>
              <a:rPr lang="en-US" dirty="0">
                <a:latin typeface="Barlow" panose="020B0604020202020204" charset="0"/>
              </a:rPr>
              <a:t>USER-FRIENDLINESS</a:t>
            </a:r>
          </a:p>
        </p:txBody>
      </p:sp>
      <p:sp>
        <p:nvSpPr>
          <p:cNvPr id="110" name="Google Shape;590;p49">
            <a:extLst>
              <a:ext uri="{FF2B5EF4-FFF2-40B4-BE49-F238E27FC236}">
                <a16:creationId xmlns:a16="http://schemas.microsoft.com/office/drawing/2014/main" id="{A0F51AAB-7131-424C-A6E1-067B70B89FB1}"/>
              </a:ext>
            </a:extLst>
          </p:cNvPr>
          <p:cNvSpPr txBox="1">
            <a:spLocks/>
          </p:cNvSpPr>
          <p:nvPr/>
        </p:nvSpPr>
        <p:spPr>
          <a:xfrm>
            <a:off x="6311614" y="2100277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Barlow" panose="020B0604020202020204" charset="0"/>
              </a:rPr>
              <a:t>USABILITY</a:t>
            </a:r>
          </a:p>
        </p:txBody>
      </p:sp>
      <p:sp>
        <p:nvSpPr>
          <p:cNvPr id="111" name="Google Shape;591;p49">
            <a:extLst>
              <a:ext uri="{FF2B5EF4-FFF2-40B4-BE49-F238E27FC236}">
                <a16:creationId xmlns:a16="http://schemas.microsoft.com/office/drawing/2014/main" id="{BD8DA72B-73FC-47D0-BCCE-9B0BD42A3508}"/>
              </a:ext>
            </a:extLst>
          </p:cNvPr>
          <p:cNvSpPr txBox="1">
            <a:spLocks/>
          </p:cNvSpPr>
          <p:nvPr/>
        </p:nvSpPr>
        <p:spPr>
          <a:xfrm>
            <a:off x="713127" y="2270477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latin typeface="Barlow" panose="020B0604020202020204" charset="0"/>
            </a:endParaRPr>
          </a:p>
        </p:txBody>
      </p:sp>
      <p:sp>
        <p:nvSpPr>
          <p:cNvPr id="112" name="Google Shape;592;p49">
            <a:extLst>
              <a:ext uri="{FF2B5EF4-FFF2-40B4-BE49-F238E27FC236}">
                <a16:creationId xmlns:a16="http://schemas.microsoft.com/office/drawing/2014/main" id="{35321B99-EA48-480B-8266-C6CC566060F0}"/>
              </a:ext>
            </a:extLst>
          </p:cNvPr>
          <p:cNvSpPr txBox="1">
            <a:spLocks/>
          </p:cNvSpPr>
          <p:nvPr/>
        </p:nvSpPr>
        <p:spPr>
          <a:xfrm>
            <a:off x="3456750" y="2270477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latin typeface="Barlow" panose="020B0604020202020204" charset="0"/>
            </a:endParaRPr>
          </a:p>
        </p:txBody>
      </p:sp>
      <p:sp>
        <p:nvSpPr>
          <p:cNvPr id="113" name="Google Shape;593;p49">
            <a:extLst>
              <a:ext uri="{FF2B5EF4-FFF2-40B4-BE49-F238E27FC236}">
                <a16:creationId xmlns:a16="http://schemas.microsoft.com/office/drawing/2014/main" id="{C4EE48C9-D53D-405B-9AF1-D5E7D9BFF536}"/>
              </a:ext>
            </a:extLst>
          </p:cNvPr>
          <p:cNvSpPr txBox="1">
            <a:spLocks/>
          </p:cNvSpPr>
          <p:nvPr/>
        </p:nvSpPr>
        <p:spPr>
          <a:xfrm>
            <a:off x="6200372" y="2270477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latin typeface="Barlow" panose="020B0604020202020204" charset="0"/>
            </a:endParaRPr>
          </a:p>
        </p:txBody>
      </p:sp>
      <p:sp>
        <p:nvSpPr>
          <p:cNvPr id="114" name="Google Shape;594;p49">
            <a:extLst>
              <a:ext uri="{FF2B5EF4-FFF2-40B4-BE49-F238E27FC236}">
                <a16:creationId xmlns:a16="http://schemas.microsoft.com/office/drawing/2014/main" id="{281AA25B-428C-4D2E-A377-270820E9143F}"/>
              </a:ext>
            </a:extLst>
          </p:cNvPr>
          <p:cNvSpPr txBox="1">
            <a:spLocks/>
          </p:cNvSpPr>
          <p:nvPr/>
        </p:nvSpPr>
        <p:spPr>
          <a:xfrm>
            <a:off x="713127" y="3730652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Barlow" panose="020B0604020202020204" charset="0"/>
              </a:rPr>
              <a:t>MODIFIABILITY</a:t>
            </a:r>
          </a:p>
        </p:txBody>
      </p:sp>
      <p:sp>
        <p:nvSpPr>
          <p:cNvPr id="115" name="Google Shape;595;p49">
            <a:extLst>
              <a:ext uri="{FF2B5EF4-FFF2-40B4-BE49-F238E27FC236}">
                <a16:creationId xmlns:a16="http://schemas.microsoft.com/office/drawing/2014/main" id="{04753E3C-0BCA-4DC4-9578-8EED6BF20E56}"/>
              </a:ext>
            </a:extLst>
          </p:cNvPr>
          <p:cNvSpPr txBox="1">
            <a:spLocks/>
          </p:cNvSpPr>
          <p:nvPr/>
        </p:nvSpPr>
        <p:spPr>
          <a:xfrm>
            <a:off x="3567992" y="3687788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Barlow" panose="020B0604020202020204" charset="0"/>
              </a:rPr>
              <a:t>SECURITY</a:t>
            </a:r>
          </a:p>
        </p:txBody>
      </p:sp>
      <p:sp>
        <p:nvSpPr>
          <p:cNvPr id="116" name="Google Shape;596;p49">
            <a:extLst>
              <a:ext uri="{FF2B5EF4-FFF2-40B4-BE49-F238E27FC236}">
                <a16:creationId xmlns:a16="http://schemas.microsoft.com/office/drawing/2014/main" id="{90C3B258-5F93-4913-865D-27958FBD4E90}"/>
              </a:ext>
            </a:extLst>
          </p:cNvPr>
          <p:cNvSpPr txBox="1">
            <a:spLocks/>
          </p:cNvSpPr>
          <p:nvPr/>
        </p:nvSpPr>
        <p:spPr>
          <a:xfrm>
            <a:off x="6399618" y="369611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Barlow" panose="020B0604020202020204" charset="0"/>
              </a:rPr>
              <a:t>TESTABILITY</a:t>
            </a:r>
          </a:p>
        </p:txBody>
      </p:sp>
      <p:sp>
        <p:nvSpPr>
          <p:cNvPr id="117" name="Google Shape;597;p49">
            <a:extLst>
              <a:ext uri="{FF2B5EF4-FFF2-40B4-BE49-F238E27FC236}">
                <a16:creationId xmlns:a16="http://schemas.microsoft.com/office/drawing/2014/main" id="{BCA09D18-401B-4567-8D5E-A3F5383723B1}"/>
              </a:ext>
            </a:extLst>
          </p:cNvPr>
          <p:cNvSpPr txBox="1">
            <a:spLocks/>
          </p:cNvSpPr>
          <p:nvPr/>
        </p:nvSpPr>
        <p:spPr>
          <a:xfrm>
            <a:off x="713127" y="4042052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latin typeface="Barlow" panose="020B0604020202020204" charset="0"/>
            </a:endParaRPr>
          </a:p>
        </p:txBody>
      </p:sp>
      <p:sp>
        <p:nvSpPr>
          <p:cNvPr id="118" name="Google Shape;598;p49">
            <a:extLst>
              <a:ext uri="{FF2B5EF4-FFF2-40B4-BE49-F238E27FC236}">
                <a16:creationId xmlns:a16="http://schemas.microsoft.com/office/drawing/2014/main" id="{0CB99BFF-BE26-45DD-A584-ABBD3498F04A}"/>
              </a:ext>
            </a:extLst>
          </p:cNvPr>
          <p:cNvSpPr txBox="1">
            <a:spLocks/>
          </p:cNvSpPr>
          <p:nvPr/>
        </p:nvSpPr>
        <p:spPr>
          <a:xfrm>
            <a:off x="3456750" y="4042052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latin typeface="Barlow" panose="020B0604020202020204" charset="0"/>
            </a:endParaRPr>
          </a:p>
        </p:txBody>
      </p:sp>
      <p:sp>
        <p:nvSpPr>
          <p:cNvPr id="119" name="Google Shape;599;p49">
            <a:extLst>
              <a:ext uri="{FF2B5EF4-FFF2-40B4-BE49-F238E27FC236}">
                <a16:creationId xmlns:a16="http://schemas.microsoft.com/office/drawing/2014/main" id="{AD009526-0931-4D78-A053-23024D0E26DD}"/>
              </a:ext>
            </a:extLst>
          </p:cNvPr>
          <p:cNvSpPr txBox="1">
            <a:spLocks/>
          </p:cNvSpPr>
          <p:nvPr/>
        </p:nvSpPr>
        <p:spPr>
          <a:xfrm>
            <a:off x="6200372" y="4042052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latin typeface="Barlow" panose="020B0604020202020204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98EAE31-AC84-4062-8824-4FC5701BDD06}"/>
              </a:ext>
            </a:extLst>
          </p:cNvPr>
          <p:cNvGrpSpPr/>
          <p:nvPr/>
        </p:nvGrpSpPr>
        <p:grpSpPr>
          <a:xfrm>
            <a:off x="4225780" y="2876186"/>
            <a:ext cx="1013646" cy="846032"/>
            <a:chOff x="1267145" y="2083606"/>
            <a:chExt cx="994973" cy="830447"/>
          </a:xfrm>
          <a:solidFill>
            <a:schemeClr val="accent3"/>
          </a:solidFill>
        </p:grpSpPr>
        <p:sp>
          <p:nvSpPr>
            <p:cNvPr id="210" name="Google Shape;278;p23">
              <a:extLst>
                <a:ext uri="{FF2B5EF4-FFF2-40B4-BE49-F238E27FC236}">
                  <a16:creationId xmlns:a16="http://schemas.microsoft.com/office/drawing/2014/main" id="{724868ED-B3C2-49C1-8D6C-D25BEBF01E10}"/>
                </a:ext>
              </a:extLst>
            </p:cNvPr>
            <p:cNvSpPr/>
            <p:nvPr/>
          </p:nvSpPr>
          <p:spPr>
            <a:xfrm>
              <a:off x="1267145" y="2083606"/>
              <a:ext cx="994973" cy="830447"/>
            </a:xfrm>
            <a:custGeom>
              <a:avLst/>
              <a:gdLst/>
              <a:ahLst/>
              <a:cxnLst/>
              <a:rect l="l" t="t" r="r" b="b"/>
              <a:pathLst>
                <a:path w="209468" h="174831" extrusionOk="0">
                  <a:moveTo>
                    <a:pt x="198077" y="11364"/>
                  </a:moveTo>
                  <a:lnTo>
                    <a:pt x="198105" y="12377"/>
                  </a:lnTo>
                  <a:lnTo>
                    <a:pt x="198105" y="134115"/>
                  </a:lnTo>
                  <a:cubicBezTo>
                    <a:pt x="198105" y="134854"/>
                    <a:pt x="197803" y="135155"/>
                    <a:pt x="197064" y="135155"/>
                  </a:cubicBezTo>
                  <a:lnTo>
                    <a:pt x="12294" y="135155"/>
                  </a:lnTo>
                  <a:cubicBezTo>
                    <a:pt x="11555" y="135155"/>
                    <a:pt x="11254" y="134854"/>
                    <a:pt x="11254" y="134115"/>
                  </a:cubicBezTo>
                  <a:lnTo>
                    <a:pt x="11254" y="12377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30" y="712"/>
                    <a:pt x="712" y="5531"/>
                    <a:pt x="0" y="11364"/>
                  </a:cubicBezTo>
                  <a:lnTo>
                    <a:pt x="0" y="12377"/>
                  </a:lnTo>
                  <a:lnTo>
                    <a:pt x="0" y="134115"/>
                  </a:lnTo>
                  <a:cubicBezTo>
                    <a:pt x="0" y="136497"/>
                    <a:pt x="630" y="138468"/>
                    <a:pt x="1643" y="140248"/>
                  </a:cubicBezTo>
                  <a:cubicBezTo>
                    <a:pt x="3998" y="144383"/>
                    <a:pt x="7503" y="146518"/>
                    <a:pt x="12294" y="146518"/>
                  </a:cubicBezTo>
                  <a:lnTo>
                    <a:pt x="79707" y="146518"/>
                  </a:lnTo>
                  <a:lnTo>
                    <a:pt x="79707" y="163522"/>
                  </a:lnTo>
                  <a:lnTo>
                    <a:pt x="66920" y="163522"/>
                  </a:lnTo>
                  <a:cubicBezTo>
                    <a:pt x="63744" y="163522"/>
                    <a:pt x="61280" y="165987"/>
                    <a:pt x="61280" y="169163"/>
                  </a:cubicBezTo>
                  <a:cubicBezTo>
                    <a:pt x="61280" y="172339"/>
                    <a:pt x="63744" y="174831"/>
                    <a:pt x="66920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39"/>
                    <a:pt x="148216" y="169163"/>
                  </a:cubicBezTo>
                  <a:cubicBezTo>
                    <a:pt x="148216" y="165987"/>
                    <a:pt x="145642" y="163522"/>
                    <a:pt x="142466" y="163522"/>
                  </a:cubicBezTo>
                  <a:lnTo>
                    <a:pt x="129651" y="163522"/>
                  </a:lnTo>
                  <a:lnTo>
                    <a:pt x="129651" y="146518"/>
                  </a:lnTo>
                  <a:lnTo>
                    <a:pt x="197064" y="146518"/>
                  </a:lnTo>
                  <a:cubicBezTo>
                    <a:pt x="201911" y="146518"/>
                    <a:pt x="205388" y="144437"/>
                    <a:pt x="207715" y="140248"/>
                  </a:cubicBezTo>
                  <a:cubicBezTo>
                    <a:pt x="208783" y="138359"/>
                    <a:pt x="209468" y="136360"/>
                    <a:pt x="209468" y="134115"/>
                  </a:cubicBezTo>
                  <a:lnTo>
                    <a:pt x="209468" y="12377"/>
                  </a:lnTo>
                  <a:lnTo>
                    <a:pt x="209468" y="11364"/>
                  </a:lnTo>
                  <a:cubicBezTo>
                    <a:pt x="208756" y="5531"/>
                    <a:pt x="203909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 panose="020B0604020202020204" charset="0"/>
              </a:endParaRPr>
            </a:p>
          </p:txBody>
        </p:sp>
        <p:sp>
          <p:nvSpPr>
            <p:cNvPr id="211" name="Google Shape;286;p23">
              <a:extLst>
                <a:ext uri="{FF2B5EF4-FFF2-40B4-BE49-F238E27FC236}">
                  <a16:creationId xmlns:a16="http://schemas.microsoft.com/office/drawing/2014/main" id="{3DBA9C4B-E24E-4CDD-BE66-76CD61D51346}"/>
                </a:ext>
              </a:extLst>
            </p:cNvPr>
            <p:cNvSpPr/>
            <p:nvPr/>
          </p:nvSpPr>
          <p:spPr>
            <a:xfrm>
              <a:off x="1609000" y="2221850"/>
              <a:ext cx="311260" cy="414990"/>
            </a:xfrm>
            <a:custGeom>
              <a:avLst/>
              <a:gdLst/>
              <a:ahLst/>
              <a:cxnLst/>
              <a:rect l="l" t="t" r="r" b="b"/>
              <a:pathLst>
                <a:path w="156609" h="208800" extrusionOk="0">
                  <a:moveTo>
                    <a:pt x="78289" y="26096"/>
                  </a:moveTo>
                  <a:cubicBezTo>
                    <a:pt x="97469" y="26096"/>
                    <a:pt x="113061" y="41721"/>
                    <a:pt x="113061" y="60869"/>
                  </a:cubicBezTo>
                  <a:lnTo>
                    <a:pt x="113061" y="78288"/>
                  </a:lnTo>
                  <a:lnTo>
                    <a:pt x="43516" y="78288"/>
                  </a:lnTo>
                  <a:lnTo>
                    <a:pt x="43516" y="60869"/>
                  </a:lnTo>
                  <a:cubicBezTo>
                    <a:pt x="43516" y="41688"/>
                    <a:pt x="59141" y="26096"/>
                    <a:pt x="78289" y="26096"/>
                  </a:cubicBezTo>
                  <a:close/>
                  <a:moveTo>
                    <a:pt x="78256" y="113060"/>
                  </a:moveTo>
                  <a:cubicBezTo>
                    <a:pt x="87879" y="113060"/>
                    <a:pt x="95675" y="120857"/>
                    <a:pt x="95675" y="130479"/>
                  </a:cubicBezTo>
                  <a:cubicBezTo>
                    <a:pt x="95675" y="136123"/>
                    <a:pt x="93000" y="141244"/>
                    <a:pt x="88531" y="144473"/>
                  </a:cubicBezTo>
                  <a:lnTo>
                    <a:pt x="91304" y="169134"/>
                  </a:lnTo>
                  <a:cubicBezTo>
                    <a:pt x="91434" y="170374"/>
                    <a:pt x="91043" y="171580"/>
                    <a:pt x="90195" y="172526"/>
                  </a:cubicBezTo>
                  <a:cubicBezTo>
                    <a:pt x="89379" y="173472"/>
                    <a:pt x="88205" y="173994"/>
                    <a:pt x="86965" y="173994"/>
                  </a:cubicBezTo>
                  <a:lnTo>
                    <a:pt x="69579" y="173994"/>
                  </a:lnTo>
                  <a:cubicBezTo>
                    <a:pt x="68340" y="173994"/>
                    <a:pt x="67165" y="173472"/>
                    <a:pt x="66350" y="172526"/>
                  </a:cubicBezTo>
                  <a:cubicBezTo>
                    <a:pt x="65534" y="171580"/>
                    <a:pt x="65110" y="170374"/>
                    <a:pt x="65241" y="169134"/>
                  </a:cubicBezTo>
                  <a:lnTo>
                    <a:pt x="67981" y="144473"/>
                  </a:lnTo>
                  <a:cubicBezTo>
                    <a:pt x="63544" y="141244"/>
                    <a:pt x="60837" y="136123"/>
                    <a:pt x="60837" y="130479"/>
                  </a:cubicBezTo>
                  <a:cubicBezTo>
                    <a:pt x="60837" y="120889"/>
                    <a:pt x="68633" y="113060"/>
                    <a:pt x="78256" y="113060"/>
                  </a:cubicBezTo>
                  <a:close/>
                  <a:moveTo>
                    <a:pt x="78289" y="0"/>
                  </a:moveTo>
                  <a:cubicBezTo>
                    <a:pt x="44723" y="0"/>
                    <a:pt x="17420" y="27335"/>
                    <a:pt x="17420" y="60869"/>
                  </a:cubicBezTo>
                  <a:lnTo>
                    <a:pt x="17420" y="78288"/>
                  </a:lnTo>
                  <a:lnTo>
                    <a:pt x="4372" y="78288"/>
                  </a:lnTo>
                  <a:cubicBezTo>
                    <a:pt x="1958" y="78288"/>
                    <a:pt x="1" y="80245"/>
                    <a:pt x="1" y="82659"/>
                  </a:cubicBezTo>
                  <a:lnTo>
                    <a:pt x="1" y="191413"/>
                  </a:lnTo>
                  <a:cubicBezTo>
                    <a:pt x="1" y="200971"/>
                    <a:pt x="7797" y="208800"/>
                    <a:pt x="17420" y="208800"/>
                  </a:cubicBezTo>
                  <a:lnTo>
                    <a:pt x="139222" y="208800"/>
                  </a:lnTo>
                  <a:cubicBezTo>
                    <a:pt x="148780" y="208800"/>
                    <a:pt x="156609" y="201036"/>
                    <a:pt x="156609" y="191413"/>
                  </a:cubicBezTo>
                  <a:lnTo>
                    <a:pt x="156609" y="82659"/>
                  </a:lnTo>
                  <a:cubicBezTo>
                    <a:pt x="156576" y="80245"/>
                    <a:pt x="154619" y="78288"/>
                    <a:pt x="152205" y="78288"/>
                  </a:cubicBezTo>
                  <a:lnTo>
                    <a:pt x="139157" y="78288"/>
                  </a:lnTo>
                  <a:lnTo>
                    <a:pt x="139157" y="60869"/>
                  </a:lnTo>
                  <a:cubicBezTo>
                    <a:pt x="139157" y="27335"/>
                    <a:pt x="111854" y="0"/>
                    <a:pt x="782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 panose="020B0604020202020204" charset="0"/>
              </a:endParaRP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AC9352E-AF5A-4FEE-811A-530230ABA081}"/>
              </a:ext>
            </a:extLst>
          </p:cNvPr>
          <p:cNvGrpSpPr/>
          <p:nvPr/>
        </p:nvGrpSpPr>
        <p:grpSpPr>
          <a:xfrm>
            <a:off x="6915754" y="1288417"/>
            <a:ext cx="923699" cy="770954"/>
            <a:chOff x="7023248" y="1285911"/>
            <a:chExt cx="599363" cy="500251"/>
          </a:xfrm>
        </p:grpSpPr>
        <p:sp>
          <p:nvSpPr>
            <p:cNvPr id="215" name="Google Shape;280;p23">
              <a:extLst>
                <a:ext uri="{FF2B5EF4-FFF2-40B4-BE49-F238E27FC236}">
                  <a16:creationId xmlns:a16="http://schemas.microsoft.com/office/drawing/2014/main" id="{1D45627E-49E6-4EE9-868C-F794C105289B}"/>
                </a:ext>
              </a:extLst>
            </p:cNvPr>
            <p:cNvSpPr/>
            <p:nvPr/>
          </p:nvSpPr>
          <p:spPr>
            <a:xfrm>
              <a:off x="7023248" y="1285911"/>
              <a:ext cx="599363" cy="500251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81;p23">
              <a:extLst>
                <a:ext uri="{FF2B5EF4-FFF2-40B4-BE49-F238E27FC236}">
                  <a16:creationId xmlns:a16="http://schemas.microsoft.com/office/drawing/2014/main" id="{9AFDF6D2-8135-42E8-9A93-AB6E25FA1C3A}"/>
                </a:ext>
              </a:extLst>
            </p:cNvPr>
            <p:cNvSpPr/>
            <p:nvPr/>
          </p:nvSpPr>
          <p:spPr>
            <a:xfrm>
              <a:off x="7270434" y="1448718"/>
              <a:ext cx="104988" cy="104988"/>
            </a:xfrm>
            <a:custGeom>
              <a:avLst/>
              <a:gdLst/>
              <a:ahLst/>
              <a:cxnLst/>
              <a:rect l="l" t="t" r="r" b="b"/>
              <a:pathLst>
                <a:path w="36692" h="36692" extrusionOk="0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82;p23">
              <a:extLst>
                <a:ext uri="{FF2B5EF4-FFF2-40B4-BE49-F238E27FC236}">
                  <a16:creationId xmlns:a16="http://schemas.microsoft.com/office/drawing/2014/main" id="{4A45FDCD-EA6F-42C1-B504-AF8EA30280DD}"/>
                </a:ext>
              </a:extLst>
            </p:cNvPr>
            <p:cNvSpPr/>
            <p:nvPr/>
          </p:nvSpPr>
          <p:spPr>
            <a:xfrm>
              <a:off x="7204231" y="1363396"/>
              <a:ext cx="237083" cy="275395"/>
            </a:xfrm>
            <a:custGeom>
              <a:avLst/>
              <a:gdLst/>
              <a:ahLst/>
              <a:cxnLst/>
              <a:rect l="l" t="t" r="r" b="b"/>
              <a:pathLst>
                <a:path w="82857" h="96247" extrusionOk="0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9C3C79-ABA1-41E0-A744-03A0F08EEE16}"/>
              </a:ext>
            </a:extLst>
          </p:cNvPr>
          <p:cNvGrpSpPr/>
          <p:nvPr/>
        </p:nvGrpSpPr>
        <p:grpSpPr>
          <a:xfrm>
            <a:off x="1287012" y="1232568"/>
            <a:ext cx="923699" cy="770954"/>
            <a:chOff x="1451528" y="1303580"/>
            <a:chExt cx="599363" cy="500251"/>
          </a:xfrm>
        </p:grpSpPr>
        <p:grpSp>
          <p:nvGrpSpPr>
            <p:cNvPr id="219" name="Google Shape;588;p28">
              <a:extLst>
                <a:ext uri="{FF2B5EF4-FFF2-40B4-BE49-F238E27FC236}">
                  <a16:creationId xmlns:a16="http://schemas.microsoft.com/office/drawing/2014/main" id="{5FEDEC4B-302A-42D3-A5CD-682C4F6C4429}"/>
                </a:ext>
              </a:extLst>
            </p:cNvPr>
            <p:cNvGrpSpPr/>
            <p:nvPr/>
          </p:nvGrpSpPr>
          <p:grpSpPr>
            <a:xfrm>
              <a:off x="1602571" y="1355008"/>
              <a:ext cx="317750" cy="317849"/>
              <a:chOff x="1191425" y="238125"/>
              <a:chExt cx="5217575" cy="5219200"/>
            </a:xfrm>
            <a:solidFill>
              <a:schemeClr val="accent3"/>
            </a:solidFill>
          </p:grpSpPr>
          <p:sp>
            <p:nvSpPr>
              <p:cNvPr id="220" name="Google Shape;589;p28">
                <a:extLst>
                  <a:ext uri="{FF2B5EF4-FFF2-40B4-BE49-F238E27FC236}">
                    <a16:creationId xmlns:a16="http://schemas.microsoft.com/office/drawing/2014/main" id="{1583428A-0C5B-473A-96AA-21A7867D9E65}"/>
                  </a:ext>
                </a:extLst>
              </p:cNvPr>
              <p:cNvSpPr/>
              <p:nvPr/>
            </p:nvSpPr>
            <p:spPr>
              <a:xfrm>
                <a:off x="1191425" y="3001025"/>
                <a:ext cx="2474250" cy="2456300"/>
              </a:xfrm>
              <a:custGeom>
                <a:avLst/>
                <a:gdLst/>
                <a:ahLst/>
                <a:cxnLst/>
                <a:rect l="l" t="t" r="r" b="b"/>
                <a:pathLst>
                  <a:path w="98970" h="98252" extrusionOk="0">
                    <a:moveTo>
                      <a:pt x="1" y="0"/>
                    </a:moveTo>
                    <a:cubicBezTo>
                      <a:pt x="1469" y="25607"/>
                      <a:pt x="12168" y="49484"/>
                      <a:pt x="30435" y="67784"/>
                    </a:cubicBezTo>
                    <a:cubicBezTo>
                      <a:pt x="48898" y="86247"/>
                      <a:pt x="73069" y="96946"/>
                      <a:pt x="98969" y="98251"/>
                    </a:cubicBezTo>
                    <a:lnTo>
                      <a:pt x="98969" y="55030"/>
                    </a:lnTo>
                    <a:cubicBezTo>
                      <a:pt x="69644" y="52485"/>
                      <a:pt x="46158" y="29228"/>
                      <a:pt x="432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590;p28">
                <a:extLst>
                  <a:ext uri="{FF2B5EF4-FFF2-40B4-BE49-F238E27FC236}">
                    <a16:creationId xmlns:a16="http://schemas.microsoft.com/office/drawing/2014/main" id="{B966DD42-87B1-495B-9F15-E09B30C0E15C}"/>
                  </a:ext>
                </a:extLst>
              </p:cNvPr>
              <p:cNvSpPr/>
              <p:nvPr/>
            </p:nvSpPr>
            <p:spPr>
              <a:xfrm>
                <a:off x="3972275" y="3001025"/>
                <a:ext cx="2436725" cy="2453850"/>
              </a:xfrm>
              <a:custGeom>
                <a:avLst/>
                <a:gdLst/>
                <a:ahLst/>
                <a:cxnLst/>
                <a:rect l="l" t="t" r="r" b="b"/>
                <a:pathLst>
                  <a:path w="97469" h="98154" extrusionOk="0">
                    <a:moveTo>
                      <a:pt x="54215" y="0"/>
                    </a:moveTo>
                    <a:cubicBezTo>
                      <a:pt x="51344" y="28706"/>
                      <a:pt x="28608" y="51670"/>
                      <a:pt x="0" y="54867"/>
                    </a:cubicBezTo>
                    <a:lnTo>
                      <a:pt x="0" y="98153"/>
                    </a:lnTo>
                    <a:cubicBezTo>
                      <a:pt x="25313" y="96522"/>
                      <a:pt x="48898" y="85888"/>
                      <a:pt x="67034" y="67784"/>
                    </a:cubicBezTo>
                    <a:cubicBezTo>
                      <a:pt x="85301" y="49484"/>
                      <a:pt x="96001" y="25607"/>
                      <a:pt x="974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591;p28">
                <a:extLst>
                  <a:ext uri="{FF2B5EF4-FFF2-40B4-BE49-F238E27FC236}">
                    <a16:creationId xmlns:a16="http://schemas.microsoft.com/office/drawing/2014/main" id="{FD4112A1-A686-4ACC-83E3-8EEDFD79463D}"/>
                  </a:ext>
                </a:extLst>
              </p:cNvPr>
              <p:cNvSpPr/>
              <p:nvPr/>
            </p:nvSpPr>
            <p:spPr>
              <a:xfrm>
                <a:off x="1191425" y="238125"/>
                <a:ext cx="2474250" cy="2456300"/>
              </a:xfrm>
              <a:custGeom>
                <a:avLst/>
                <a:gdLst/>
                <a:ahLst/>
                <a:cxnLst/>
                <a:rect l="l" t="t" r="r" b="b"/>
                <a:pathLst>
                  <a:path w="98970" h="98252" extrusionOk="0">
                    <a:moveTo>
                      <a:pt x="98969" y="0"/>
                    </a:moveTo>
                    <a:cubicBezTo>
                      <a:pt x="73069" y="1305"/>
                      <a:pt x="48898" y="12004"/>
                      <a:pt x="30435" y="30467"/>
                    </a:cubicBezTo>
                    <a:cubicBezTo>
                      <a:pt x="12168" y="48767"/>
                      <a:pt x="1469" y="72644"/>
                      <a:pt x="1" y="98251"/>
                    </a:cubicBezTo>
                    <a:lnTo>
                      <a:pt x="43255" y="98251"/>
                    </a:lnTo>
                    <a:cubicBezTo>
                      <a:pt x="46158" y="69024"/>
                      <a:pt x="69644" y="45766"/>
                      <a:pt x="98969" y="43221"/>
                    </a:cubicBezTo>
                    <a:lnTo>
                      <a:pt x="9896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592;p28">
                <a:extLst>
                  <a:ext uri="{FF2B5EF4-FFF2-40B4-BE49-F238E27FC236}">
                    <a16:creationId xmlns:a16="http://schemas.microsoft.com/office/drawing/2014/main" id="{1FDC207E-FAA6-4550-9FEA-CC11A4213371}"/>
                  </a:ext>
                </a:extLst>
              </p:cNvPr>
              <p:cNvSpPr/>
              <p:nvPr/>
            </p:nvSpPr>
            <p:spPr>
              <a:xfrm>
                <a:off x="3972275" y="240550"/>
                <a:ext cx="2436725" cy="2453875"/>
              </a:xfrm>
              <a:custGeom>
                <a:avLst/>
                <a:gdLst/>
                <a:ahLst/>
                <a:cxnLst/>
                <a:rect l="l" t="t" r="r" b="b"/>
                <a:pathLst>
                  <a:path w="97469" h="98155" extrusionOk="0">
                    <a:moveTo>
                      <a:pt x="0" y="1"/>
                    </a:moveTo>
                    <a:lnTo>
                      <a:pt x="0" y="43287"/>
                    </a:lnTo>
                    <a:cubicBezTo>
                      <a:pt x="28608" y="46484"/>
                      <a:pt x="51344" y="69449"/>
                      <a:pt x="54215" y="98154"/>
                    </a:cubicBezTo>
                    <a:lnTo>
                      <a:pt x="97469" y="98154"/>
                    </a:lnTo>
                    <a:cubicBezTo>
                      <a:pt x="96001" y="72547"/>
                      <a:pt x="85301" y="48670"/>
                      <a:pt x="67034" y="30370"/>
                    </a:cubicBezTo>
                    <a:cubicBezTo>
                      <a:pt x="48898" y="12266"/>
                      <a:pt x="25313" y="163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593;p28">
                <a:extLst>
                  <a:ext uri="{FF2B5EF4-FFF2-40B4-BE49-F238E27FC236}">
                    <a16:creationId xmlns:a16="http://schemas.microsoft.com/office/drawing/2014/main" id="{71F6AD7B-2FC5-4F2A-97AF-82F66F106815}"/>
                  </a:ext>
                </a:extLst>
              </p:cNvPr>
              <p:cNvSpPr/>
              <p:nvPr/>
            </p:nvSpPr>
            <p:spPr>
              <a:xfrm>
                <a:off x="3054850" y="2520700"/>
                <a:ext cx="680950" cy="715200"/>
              </a:xfrm>
              <a:custGeom>
                <a:avLst/>
                <a:gdLst/>
                <a:ahLst/>
                <a:cxnLst/>
                <a:rect l="l" t="t" r="r" b="b"/>
                <a:pathLst>
                  <a:path w="27238" h="28608" extrusionOk="0">
                    <a:moveTo>
                      <a:pt x="0" y="0"/>
                    </a:moveTo>
                    <a:lnTo>
                      <a:pt x="0" y="6948"/>
                    </a:lnTo>
                    <a:lnTo>
                      <a:pt x="0" y="15364"/>
                    </a:lnTo>
                    <a:cubicBezTo>
                      <a:pt x="0" y="16734"/>
                      <a:pt x="130" y="18039"/>
                      <a:pt x="391" y="19213"/>
                    </a:cubicBezTo>
                    <a:cubicBezTo>
                      <a:pt x="1761" y="25215"/>
                      <a:pt x="6459" y="28608"/>
                      <a:pt x="13635" y="28608"/>
                    </a:cubicBezTo>
                    <a:cubicBezTo>
                      <a:pt x="18430" y="28608"/>
                      <a:pt x="22116" y="27074"/>
                      <a:pt x="24432" y="24269"/>
                    </a:cubicBezTo>
                    <a:cubicBezTo>
                      <a:pt x="26259" y="22084"/>
                      <a:pt x="27238" y="19083"/>
                      <a:pt x="27238" y="15364"/>
                    </a:cubicBezTo>
                    <a:lnTo>
                      <a:pt x="27238" y="0"/>
                    </a:lnTo>
                    <a:lnTo>
                      <a:pt x="17974" y="0"/>
                    </a:lnTo>
                    <a:lnTo>
                      <a:pt x="17974" y="6948"/>
                    </a:lnTo>
                    <a:lnTo>
                      <a:pt x="17974" y="15103"/>
                    </a:lnTo>
                    <a:cubicBezTo>
                      <a:pt x="17974" y="16930"/>
                      <a:pt x="17680" y="18267"/>
                      <a:pt x="17125" y="19213"/>
                    </a:cubicBezTo>
                    <a:cubicBezTo>
                      <a:pt x="16375" y="20453"/>
                      <a:pt x="15201" y="20975"/>
                      <a:pt x="13700" y="20975"/>
                    </a:cubicBezTo>
                    <a:cubicBezTo>
                      <a:pt x="12200" y="20975"/>
                      <a:pt x="11026" y="20453"/>
                      <a:pt x="10275" y="19213"/>
                    </a:cubicBezTo>
                    <a:cubicBezTo>
                      <a:pt x="9721" y="18267"/>
                      <a:pt x="9427" y="16930"/>
                      <a:pt x="9427" y="15103"/>
                    </a:cubicBezTo>
                    <a:lnTo>
                      <a:pt x="9427" y="6948"/>
                    </a:lnTo>
                    <a:lnTo>
                      <a:pt x="94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594;p28">
                <a:extLst>
                  <a:ext uri="{FF2B5EF4-FFF2-40B4-BE49-F238E27FC236}">
                    <a16:creationId xmlns:a16="http://schemas.microsoft.com/office/drawing/2014/main" id="{1E9EBD2C-98A0-454A-8180-5D9BAF09AD11}"/>
                  </a:ext>
                </a:extLst>
              </p:cNvPr>
              <p:cNvSpPr/>
              <p:nvPr/>
            </p:nvSpPr>
            <p:spPr>
              <a:xfrm>
                <a:off x="3818950" y="2520700"/>
                <a:ext cx="776375" cy="698900"/>
              </a:xfrm>
              <a:custGeom>
                <a:avLst/>
                <a:gdLst/>
                <a:ahLst/>
                <a:cxnLst/>
                <a:rect l="l" t="t" r="r" b="b"/>
                <a:pathLst>
                  <a:path w="31055" h="27956" extrusionOk="0">
                    <a:moveTo>
                      <a:pt x="360" y="0"/>
                    </a:moveTo>
                    <a:lnTo>
                      <a:pt x="10113" y="13863"/>
                    </a:lnTo>
                    <a:lnTo>
                      <a:pt x="6264" y="19213"/>
                    </a:lnTo>
                    <a:lnTo>
                      <a:pt x="6133" y="19409"/>
                    </a:lnTo>
                    <a:lnTo>
                      <a:pt x="1" y="27955"/>
                    </a:lnTo>
                    <a:lnTo>
                      <a:pt x="10733" y="27955"/>
                    </a:lnTo>
                    <a:lnTo>
                      <a:pt x="15463" y="20485"/>
                    </a:lnTo>
                    <a:lnTo>
                      <a:pt x="20290" y="27955"/>
                    </a:lnTo>
                    <a:lnTo>
                      <a:pt x="31055" y="27955"/>
                    </a:lnTo>
                    <a:lnTo>
                      <a:pt x="24825" y="19213"/>
                    </a:lnTo>
                    <a:lnTo>
                      <a:pt x="20747" y="13505"/>
                    </a:lnTo>
                    <a:lnTo>
                      <a:pt x="25477" y="6948"/>
                    </a:lnTo>
                    <a:lnTo>
                      <a:pt x="30468" y="0"/>
                    </a:lnTo>
                    <a:lnTo>
                      <a:pt x="20323" y="0"/>
                    </a:lnTo>
                    <a:lnTo>
                      <a:pt x="15724" y="6948"/>
                    </a:lnTo>
                    <a:lnTo>
                      <a:pt x="15691" y="7013"/>
                    </a:lnTo>
                    <a:lnTo>
                      <a:pt x="15658" y="6948"/>
                    </a:lnTo>
                    <a:lnTo>
                      <a:pt x="109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" name="Google Shape;280;p23">
              <a:extLst>
                <a:ext uri="{FF2B5EF4-FFF2-40B4-BE49-F238E27FC236}">
                  <a16:creationId xmlns:a16="http://schemas.microsoft.com/office/drawing/2014/main" id="{1CA26C4A-5317-4EB2-88E0-DDF7CB963218}"/>
                </a:ext>
              </a:extLst>
            </p:cNvPr>
            <p:cNvSpPr/>
            <p:nvPr/>
          </p:nvSpPr>
          <p:spPr>
            <a:xfrm>
              <a:off x="1451528" y="1303580"/>
              <a:ext cx="599363" cy="500251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ACE90B2-0EE8-4652-96DD-BD1179CCD518}"/>
              </a:ext>
            </a:extLst>
          </p:cNvPr>
          <p:cNvGrpSpPr/>
          <p:nvPr/>
        </p:nvGrpSpPr>
        <p:grpSpPr>
          <a:xfrm>
            <a:off x="7019175" y="2879829"/>
            <a:ext cx="1071362" cy="894199"/>
            <a:chOff x="7017699" y="3082887"/>
            <a:chExt cx="599363" cy="500251"/>
          </a:xfrm>
        </p:grpSpPr>
        <p:grpSp>
          <p:nvGrpSpPr>
            <p:cNvPr id="228" name="Google Shape;635;p30">
              <a:extLst>
                <a:ext uri="{FF2B5EF4-FFF2-40B4-BE49-F238E27FC236}">
                  <a16:creationId xmlns:a16="http://schemas.microsoft.com/office/drawing/2014/main" id="{68D677A2-F640-40F3-842D-7EE859DD6C8A}"/>
                </a:ext>
              </a:extLst>
            </p:cNvPr>
            <p:cNvGrpSpPr/>
            <p:nvPr/>
          </p:nvGrpSpPr>
          <p:grpSpPr>
            <a:xfrm>
              <a:off x="7159157" y="3126404"/>
              <a:ext cx="316445" cy="317328"/>
              <a:chOff x="1869175" y="3274825"/>
              <a:chExt cx="1567275" cy="1571650"/>
            </a:xfrm>
            <a:solidFill>
              <a:schemeClr val="accent3"/>
            </a:solidFill>
          </p:grpSpPr>
          <p:sp>
            <p:nvSpPr>
              <p:cNvPr id="229" name="Google Shape;636;p30">
                <a:extLst>
                  <a:ext uri="{FF2B5EF4-FFF2-40B4-BE49-F238E27FC236}">
                    <a16:creationId xmlns:a16="http://schemas.microsoft.com/office/drawing/2014/main" id="{FD2D277F-848D-4C15-A898-4A355261904A}"/>
                  </a:ext>
                </a:extLst>
              </p:cNvPr>
              <p:cNvSpPr/>
              <p:nvPr/>
            </p:nvSpPr>
            <p:spPr>
              <a:xfrm>
                <a:off x="2698025" y="4003000"/>
                <a:ext cx="738425" cy="840575"/>
              </a:xfrm>
              <a:custGeom>
                <a:avLst/>
                <a:gdLst/>
                <a:ahLst/>
                <a:cxnLst/>
                <a:rect l="l" t="t" r="r" b="b"/>
                <a:pathLst>
                  <a:path w="29537" h="33623" extrusionOk="0">
                    <a:moveTo>
                      <a:pt x="18387" y="1"/>
                    </a:moveTo>
                    <a:lnTo>
                      <a:pt x="1" y="14652"/>
                    </a:lnTo>
                    <a:lnTo>
                      <a:pt x="1" y="33622"/>
                    </a:lnTo>
                    <a:lnTo>
                      <a:pt x="16403" y="19905"/>
                    </a:lnTo>
                    <a:lnTo>
                      <a:pt x="23232" y="26618"/>
                    </a:lnTo>
                    <a:lnTo>
                      <a:pt x="20314" y="26618"/>
                    </a:lnTo>
                    <a:cubicBezTo>
                      <a:pt x="19321" y="26618"/>
                      <a:pt x="18504" y="27435"/>
                      <a:pt x="18504" y="28427"/>
                    </a:cubicBezTo>
                    <a:cubicBezTo>
                      <a:pt x="18504" y="29478"/>
                      <a:pt x="19321" y="30295"/>
                      <a:pt x="20314" y="30295"/>
                    </a:cubicBezTo>
                    <a:lnTo>
                      <a:pt x="27727" y="30295"/>
                    </a:lnTo>
                    <a:cubicBezTo>
                      <a:pt x="28719" y="30295"/>
                      <a:pt x="29536" y="29478"/>
                      <a:pt x="29536" y="28427"/>
                    </a:cubicBezTo>
                    <a:lnTo>
                      <a:pt x="29536" y="21073"/>
                    </a:lnTo>
                    <a:cubicBezTo>
                      <a:pt x="29478" y="20139"/>
                      <a:pt x="28661" y="19321"/>
                      <a:pt x="27610" y="19321"/>
                    </a:cubicBezTo>
                    <a:cubicBezTo>
                      <a:pt x="26618" y="19321"/>
                      <a:pt x="25800" y="20139"/>
                      <a:pt x="25800" y="21189"/>
                    </a:cubicBezTo>
                    <a:lnTo>
                      <a:pt x="25800" y="24108"/>
                    </a:lnTo>
                    <a:lnTo>
                      <a:pt x="18387" y="16695"/>
                    </a:lnTo>
                    <a:lnTo>
                      <a:pt x="1838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637;p30">
                <a:extLst>
                  <a:ext uri="{FF2B5EF4-FFF2-40B4-BE49-F238E27FC236}">
                    <a16:creationId xmlns:a16="http://schemas.microsoft.com/office/drawing/2014/main" id="{C043E392-B2E9-42B4-9D58-88BDDE168422}"/>
                  </a:ext>
                </a:extLst>
              </p:cNvPr>
              <p:cNvSpPr/>
              <p:nvPr/>
            </p:nvSpPr>
            <p:spPr>
              <a:xfrm>
                <a:off x="1869175" y="4003000"/>
                <a:ext cx="738400" cy="843475"/>
              </a:xfrm>
              <a:custGeom>
                <a:avLst/>
                <a:gdLst/>
                <a:ahLst/>
                <a:cxnLst/>
                <a:rect l="l" t="t" r="r" b="b"/>
                <a:pathLst>
                  <a:path w="29536" h="33739" extrusionOk="0">
                    <a:moveTo>
                      <a:pt x="11091" y="1"/>
                    </a:moveTo>
                    <a:lnTo>
                      <a:pt x="11091" y="16695"/>
                    </a:lnTo>
                    <a:lnTo>
                      <a:pt x="3678" y="24108"/>
                    </a:lnTo>
                    <a:lnTo>
                      <a:pt x="3678" y="21189"/>
                    </a:lnTo>
                    <a:cubicBezTo>
                      <a:pt x="3678" y="20139"/>
                      <a:pt x="2860" y="19321"/>
                      <a:pt x="1810" y="19321"/>
                    </a:cubicBezTo>
                    <a:cubicBezTo>
                      <a:pt x="817" y="19321"/>
                      <a:pt x="0" y="20139"/>
                      <a:pt x="0" y="21189"/>
                    </a:cubicBezTo>
                    <a:lnTo>
                      <a:pt x="0" y="28544"/>
                    </a:lnTo>
                    <a:cubicBezTo>
                      <a:pt x="0" y="29536"/>
                      <a:pt x="817" y="30353"/>
                      <a:pt x="1810" y="30353"/>
                    </a:cubicBezTo>
                    <a:lnTo>
                      <a:pt x="9223" y="30353"/>
                    </a:lnTo>
                    <a:cubicBezTo>
                      <a:pt x="10215" y="30353"/>
                      <a:pt x="11032" y="29536"/>
                      <a:pt x="11032" y="28544"/>
                    </a:cubicBezTo>
                    <a:cubicBezTo>
                      <a:pt x="11032" y="27493"/>
                      <a:pt x="10215" y="26735"/>
                      <a:pt x="9223" y="26735"/>
                    </a:cubicBezTo>
                    <a:lnTo>
                      <a:pt x="6304" y="26735"/>
                    </a:lnTo>
                    <a:lnTo>
                      <a:pt x="13134" y="20022"/>
                    </a:lnTo>
                    <a:lnTo>
                      <a:pt x="29536" y="33739"/>
                    </a:lnTo>
                    <a:lnTo>
                      <a:pt x="29536" y="14769"/>
                    </a:lnTo>
                    <a:lnTo>
                      <a:pt x="1109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638;p30">
                <a:extLst>
                  <a:ext uri="{FF2B5EF4-FFF2-40B4-BE49-F238E27FC236}">
                    <a16:creationId xmlns:a16="http://schemas.microsoft.com/office/drawing/2014/main" id="{2F927E5B-BD46-4742-860A-A31C0B7FE63C}"/>
                  </a:ext>
                </a:extLst>
              </p:cNvPr>
              <p:cNvSpPr/>
              <p:nvPr/>
            </p:nvSpPr>
            <p:spPr>
              <a:xfrm>
                <a:off x="2191675" y="3274825"/>
                <a:ext cx="919350" cy="1014225"/>
              </a:xfrm>
              <a:custGeom>
                <a:avLst/>
                <a:gdLst/>
                <a:ahLst/>
                <a:cxnLst/>
                <a:rect l="l" t="t" r="r" b="b"/>
                <a:pathLst>
                  <a:path w="36774" h="40569" extrusionOk="0">
                    <a:moveTo>
                      <a:pt x="18394" y="1"/>
                    </a:moveTo>
                    <a:cubicBezTo>
                      <a:pt x="17920" y="1"/>
                      <a:pt x="17453" y="176"/>
                      <a:pt x="17103" y="526"/>
                    </a:cubicBezTo>
                    <a:lnTo>
                      <a:pt x="11908" y="5721"/>
                    </a:lnTo>
                    <a:cubicBezTo>
                      <a:pt x="11207" y="6422"/>
                      <a:pt x="11207" y="7589"/>
                      <a:pt x="11908" y="8348"/>
                    </a:cubicBezTo>
                    <a:cubicBezTo>
                      <a:pt x="12287" y="8698"/>
                      <a:pt x="12769" y="8873"/>
                      <a:pt x="13243" y="8873"/>
                    </a:cubicBezTo>
                    <a:cubicBezTo>
                      <a:pt x="13717" y="8873"/>
                      <a:pt x="14184" y="8698"/>
                      <a:pt x="14534" y="8348"/>
                    </a:cubicBezTo>
                    <a:lnTo>
                      <a:pt x="16577" y="6305"/>
                    </a:lnTo>
                    <a:lnTo>
                      <a:pt x="16577" y="12667"/>
                    </a:lnTo>
                    <a:lnTo>
                      <a:pt x="0" y="25917"/>
                    </a:lnTo>
                    <a:lnTo>
                      <a:pt x="18387" y="40568"/>
                    </a:lnTo>
                    <a:lnTo>
                      <a:pt x="36774" y="25917"/>
                    </a:lnTo>
                    <a:lnTo>
                      <a:pt x="20255" y="12667"/>
                    </a:lnTo>
                    <a:lnTo>
                      <a:pt x="20255" y="6305"/>
                    </a:lnTo>
                    <a:lnTo>
                      <a:pt x="22298" y="8348"/>
                    </a:lnTo>
                    <a:cubicBezTo>
                      <a:pt x="22648" y="8698"/>
                      <a:pt x="23115" y="8873"/>
                      <a:pt x="23582" y="8873"/>
                    </a:cubicBezTo>
                    <a:cubicBezTo>
                      <a:pt x="24049" y="8873"/>
                      <a:pt x="24516" y="8698"/>
                      <a:pt x="24866" y="8348"/>
                    </a:cubicBezTo>
                    <a:cubicBezTo>
                      <a:pt x="25625" y="7589"/>
                      <a:pt x="25625" y="6422"/>
                      <a:pt x="24866" y="5721"/>
                    </a:cubicBezTo>
                    <a:lnTo>
                      <a:pt x="19729" y="526"/>
                    </a:lnTo>
                    <a:cubicBezTo>
                      <a:pt x="19350" y="176"/>
                      <a:pt x="18868" y="1"/>
                      <a:pt x="183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280;p23">
              <a:extLst>
                <a:ext uri="{FF2B5EF4-FFF2-40B4-BE49-F238E27FC236}">
                  <a16:creationId xmlns:a16="http://schemas.microsoft.com/office/drawing/2014/main" id="{AA79CC1E-EA01-468E-A021-44A6B51AE8AF}"/>
                </a:ext>
              </a:extLst>
            </p:cNvPr>
            <p:cNvSpPr/>
            <p:nvPr/>
          </p:nvSpPr>
          <p:spPr>
            <a:xfrm>
              <a:off x="7017699" y="3082887"/>
              <a:ext cx="599363" cy="500251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1482;p70">
            <a:extLst>
              <a:ext uri="{FF2B5EF4-FFF2-40B4-BE49-F238E27FC236}">
                <a16:creationId xmlns:a16="http://schemas.microsoft.com/office/drawing/2014/main" id="{81136081-BA7E-4CF5-BFFA-EF8D0D2D6927}"/>
              </a:ext>
            </a:extLst>
          </p:cNvPr>
          <p:cNvGrpSpPr/>
          <p:nvPr/>
        </p:nvGrpSpPr>
        <p:grpSpPr>
          <a:xfrm>
            <a:off x="1326903" y="2875214"/>
            <a:ext cx="861103" cy="846542"/>
            <a:chOff x="1950800" y="995875"/>
            <a:chExt cx="351900" cy="345950"/>
          </a:xfrm>
          <a:solidFill>
            <a:schemeClr val="accent3"/>
          </a:solidFill>
        </p:grpSpPr>
        <p:sp>
          <p:nvSpPr>
            <p:cNvPr id="236" name="Google Shape;1483;p70">
              <a:extLst>
                <a:ext uri="{FF2B5EF4-FFF2-40B4-BE49-F238E27FC236}">
                  <a16:creationId xmlns:a16="http://schemas.microsoft.com/office/drawing/2014/main" id="{1FD41DDF-A0F1-4FC5-8448-F0CC4015AC02}"/>
                </a:ext>
              </a:extLst>
            </p:cNvPr>
            <p:cNvSpPr/>
            <p:nvPr/>
          </p:nvSpPr>
          <p:spPr>
            <a:xfrm>
              <a:off x="1950800" y="995875"/>
              <a:ext cx="351900" cy="345950"/>
            </a:xfrm>
            <a:custGeom>
              <a:avLst/>
              <a:gdLst/>
              <a:ahLst/>
              <a:cxnLst/>
              <a:rect l="l" t="t" r="r" b="b"/>
              <a:pathLst>
                <a:path w="14076" h="13838" extrusionOk="0">
                  <a:moveTo>
                    <a:pt x="894" y="447"/>
                  </a:moveTo>
                  <a:cubicBezTo>
                    <a:pt x="768" y="447"/>
                    <a:pt x="671" y="558"/>
                    <a:pt x="671" y="670"/>
                  </a:cubicBezTo>
                  <a:cubicBezTo>
                    <a:pt x="671" y="795"/>
                    <a:pt x="768" y="907"/>
                    <a:pt x="894" y="907"/>
                  </a:cubicBezTo>
                  <a:lnTo>
                    <a:pt x="419" y="907"/>
                  </a:lnTo>
                  <a:lnTo>
                    <a:pt x="419" y="670"/>
                  </a:lnTo>
                  <a:cubicBezTo>
                    <a:pt x="433" y="558"/>
                    <a:pt x="545" y="447"/>
                    <a:pt x="671" y="447"/>
                  </a:cubicBezTo>
                  <a:close/>
                  <a:moveTo>
                    <a:pt x="1549" y="447"/>
                  </a:moveTo>
                  <a:cubicBezTo>
                    <a:pt x="1438" y="447"/>
                    <a:pt x="1326" y="558"/>
                    <a:pt x="1326" y="670"/>
                  </a:cubicBezTo>
                  <a:cubicBezTo>
                    <a:pt x="1326" y="795"/>
                    <a:pt x="1438" y="907"/>
                    <a:pt x="1549" y="907"/>
                  </a:cubicBezTo>
                  <a:lnTo>
                    <a:pt x="894" y="907"/>
                  </a:lnTo>
                  <a:cubicBezTo>
                    <a:pt x="1019" y="907"/>
                    <a:pt x="1117" y="795"/>
                    <a:pt x="1117" y="670"/>
                  </a:cubicBezTo>
                  <a:cubicBezTo>
                    <a:pt x="1117" y="558"/>
                    <a:pt x="1019" y="447"/>
                    <a:pt x="894" y="447"/>
                  </a:cubicBezTo>
                  <a:close/>
                  <a:moveTo>
                    <a:pt x="2219" y="447"/>
                  </a:moveTo>
                  <a:cubicBezTo>
                    <a:pt x="2093" y="447"/>
                    <a:pt x="1996" y="558"/>
                    <a:pt x="1996" y="670"/>
                  </a:cubicBezTo>
                  <a:cubicBezTo>
                    <a:pt x="1996" y="795"/>
                    <a:pt x="2093" y="907"/>
                    <a:pt x="2219" y="907"/>
                  </a:cubicBezTo>
                  <a:lnTo>
                    <a:pt x="1549" y="907"/>
                  </a:lnTo>
                  <a:cubicBezTo>
                    <a:pt x="1675" y="907"/>
                    <a:pt x="1786" y="795"/>
                    <a:pt x="1786" y="670"/>
                  </a:cubicBezTo>
                  <a:cubicBezTo>
                    <a:pt x="1786" y="558"/>
                    <a:pt x="1675" y="447"/>
                    <a:pt x="1549" y="447"/>
                  </a:cubicBezTo>
                  <a:close/>
                  <a:moveTo>
                    <a:pt x="13406" y="447"/>
                  </a:moveTo>
                  <a:cubicBezTo>
                    <a:pt x="13531" y="447"/>
                    <a:pt x="13643" y="558"/>
                    <a:pt x="13643" y="670"/>
                  </a:cubicBezTo>
                  <a:lnTo>
                    <a:pt x="13643" y="907"/>
                  </a:lnTo>
                  <a:lnTo>
                    <a:pt x="2219" y="907"/>
                  </a:lnTo>
                  <a:cubicBezTo>
                    <a:pt x="2344" y="907"/>
                    <a:pt x="2442" y="795"/>
                    <a:pt x="2442" y="670"/>
                  </a:cubicBezTo>
                  <a:cubicBezTo>
                    <a:pt x="2442" y="558"/>
                    <a:pt x="2344" y="447"/>
                    <a:pt x="2219" y="447"/>
                  </a:cubicBezTo>
                  <a:close/>
                  <a:moveTo>
                    <a:pt x="13615" y="1339"/>
                  </a:moveTo>
                  <a:lnTo>
                    <a:pt x="13615" y="13405"/>
                  </a:lnTo>
                  <a:lnTo>
                    <a:pt x="461" y="13405"/>
                  </a:lnTo>
                  <a:lnTo>
                    <a:pt x="461" y="1339"/>
                  </a:lnTo>
                  <a:close/>
                  <a:moveTo>
                    <a:pt x="671" y="0"/>
                  </a:moveTo>
                  <a:cubicBezTo>
                    <a:pt x="294" y="0"/>
                    <a:pt x="1" y="293"/>
                    <a:pt x="1" y="656"/>
                  </a:cubicBezTo>
                  <a:lnTo>
                    <a:pt x="1" y="1088"/>
                  </a:lnTo>
                  <a:lnTo>
                    <a:pt x="1" y="1130"/>
                  </a:lnTo>
                  <a:lnTo>
                    <a:pt x="1" y="13614"/>
                  </a:lnTo>
                  <a:cubicBezTo>
                    <a:pt x="1" y="13726"/>
                    <a:pt x="99" y="13837"/>
                    <a:pt x="224" y="13837"/>
                  </a:cubicBezTo>
                  <a:lnTo>
                    <a:pt x="13852" y="13837"/>
                  </a:lnTo>
                  <a:cubicBezTo>
                    <a:pt x="13964" y="13837"/>
                    <a:pt x="14075" y="13740"/>
                    <a:pt x="14075" y="13614"/>
                  </a:cubicBezTo>
                  <a:lnTo>
                    <a:pt x="14075" y="1116"/>
                  </a:lnTo>
                  <a:cubicBezTo>
                    <a:pt x="14061" y="1088"/>
                    <a:pt x="14061" y="1088"/>
                    <a:pt x="14061" y="1074"/>
                  </a:cubicBezTo>
                  <a:lnTo>
                    <a:pt x="14061" y="656"/>
                  </a:lnTo>
                  <a:cubicBezTo>
                    <a:pt x="14061" y="293"/>
                    <a:pt x="13754" y="0"/>
                    <a:pt x="133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484;p70">
              <a:extLst>
                <a:ext uri="{FF2B5EF4-FFF2-40B4-BE49-F238E27FC236}">
                  <a16:creationId xmlns:a16="http://schemas.microsoft.com/office/drawing/2014/main" id="{ECBB9407-0AB8-4519-B0C1-B0A1F7140C14}"/>
                </a:ext>
              </a:extLst>
            </p:cNvPr>
            <p:cNvSpPr/>
            <p:nvPr/>
          </p:nvSpPr>
          <p:spPr>
            <a:xfrm>
              <a:off x="1978350" y="1292625"/>
              <a:ext cx="82675" cy="11175"/>
            </a:xfrm>
            <a:custGeom>
              <a:avLst/>
              <a:gdLst/>
              <a:ahLst/>
              <a:cxnLst/>
              <a:rect l="l" t="t" r="r" b="b"/>
              <a:pathLst>
                <a:path w="3307" h="447" extrusionOk="0">
                  <a:moveTo>
                    <a:pt x="224" y="1"/>
                  </a:moveTo>
                  <a:cubicBezTo>
                    <a:pt x="99" y="1"/>
                    <a:pt x="1" y="98"/>
                    <a:pt x="1" y="224"/>
                  </a:cubicBezTo>
                  <a:cubicBezTo>
                    <a:pt x="1" y="349"/>
                    <a:pt x="99" y="447"/>
                    <a:pt x="224" y="447"/>
                  </a:cubicBezTo>
                  <a:lnTo>
                    <a:pt x="3084" y="447"/>
                  </a:lnTo>
                  <a:cubicBezTo>
                    <a:pt x="3209" y="447"/>
                    <a:pt x="3307" y="349"/>
                    <a:pt x="3307" y="224"/>
                  </a:cubicBezTo>
                  <a:cubicBezTo>
                    <a:pt x="3293" y="84"/>
                    <a:pt x="3195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485;p70">
              <a:extLst>
                <a:ext uri="{FF2B5EF4-FFF2-40B4-BE49-F238E27FC236}">
                  <a16:creationId xmlns:a16="http://schemas.microsoft.com/office/drawing/2014/main" id="{4C5BB922-D147-4F39-8A45-2A5D74ED35ED}"/>
                </a:ext>
              </a:extLst>
            </p:cNvPr>
            <p:cNvSpPr/>
            <p:nvPr/>
          </p:nvSpPr>
          <p:spPr>
            <a:xfrm>
              <a:off x="2191775" y="1292625"/>
              <a:ext cx="83025" cy="11175"/>
            </a:xfrm>
            <a:custGeom>
              <a:avLst/>
              <a:gdLst/>
              <a:ahLst/>
              <a:cxnLst/>
              <a:rect l="l" t="t" r="r" b="b"/>
              <a:pathLst>
                <a:path w="3321" h="447" extrusionOk="0">
                  <a:moveTo>
                    <a:pt x="238" y="1"/>
                  </a:moveTo>
                  <a:cubicBezTo>
                    <a:pt x="112" y="1"/>
                    <a:pt x="0" y="98"/>
                    <a:pt x="0" y="224"/>
                  </a:cubicBezTo>
                  <a:cubicBezTo>
                    <a:pt x="0" y="349"/>
                    <a:pt x="112" y="447"/>
                    <a:pt x="238" y="447"/>
                  </a:cubicBezTo>
                  <a:lnTo>
                    <a:pt x="3097" y="447"/>
                  </a:lnTo>
                  <a:cubicBezTo>
                    <a:pt x="3209" y="447"/>
                    <a:pt x="3320" y="349"/>
                    <a:pt x="3320" y="224"/>
                  </a:cubicBezTo>
                  <a:cubicBezTo>
                    <a:pt x="3320" y="84"/>
                    <a:pt x="3209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486;p70">
              <a:extLst>
                <a:ext uri="{FF2B5EF4-FFF2-40B4-BE49-F238E27FC236}">
                  <a16:creationId xmlns:a16="http://schemas.microsoft.com/office/drawing/2014/main" id="{BA799123-8A70-41A2-80F9-3A6D5C18CB7F}"/>
                </a:ext>
              </a:extLst>
            </p:cNvPr>
            <p:cNvSpPr/>
            <p:nvPr/>
          </p:nvSpPr>
          <p:spPr>
            <a:xfrm>
              <a:off x="2085075" y="1292625"/>
              <a:ext cx="83000" cy="11175"/>
            </a:xfrm>
            <a:custGeom>
              <a:avLst/>
              <a:gdLst/>
              <a:ahLst/>
              <a:cxnLst/>
              <a:rect l="l" t="t" r="r" b="b"/>
              <a:pathLst>
                <a:path w="3320" h="447" extrusionOk="0">
                  <a:moveTo>
                    <a:pt x="223" y="1"/>
                  </a:moveTo>
                  <a:cubicBezTo>
                    <a:pt x="112" y="1"/>
                    <a:pt x="0" y="98"/>
                    <a:pt x="0" y="224"/>
                  </a:cubicBezTo>
                  <a:cubicBezTo>
                    <a:pt x="0" y="349"/>
                    <a:pt x="112" y="447"/>
                    <a:pt x="223" y="447"/>
                  </a:cubicBezTo>
                  <a:lnTo>
                    <a:pt x="3083" y="447"/>
                  </a:lnTo>
                  <a:cubicBezTo>
                    <a:pt x="3208" y="447"/>
                    <a:pt x="3320" y="349"/>
                    <a:pt x="3320" y="224"/>
                  </a:cubicBezTo>
                  <a:cubicBezTo>
                    <a:pt x="3292" y="84"/>
                    <a:pt x="3208" y="1"/>
                    <a:pt x="30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487;p70">
              <a:extLst>
                <a:ext uri="{FF2B5EF4-FFF2-40B4-BE49-F238E27FC236}">
                  <a16:creationId xmlns:a16="http://schemas.microsoft.com/office/drawing/2014/main" id="{216A5E38-24E7-4A7F-9281-401F0FE116E1}"/>
                </a:ext>
              </a:extLst>
            </p:cNvPr>
            <p:cNvSpPr/>
            <p:nvPr/>
          </p:nvSpPr>
          <p:spPr>
            <a:xfrm>
              <a:off x="2101100" y="1309025"/>
              <a:ext cx="50250" cy="11525"/>
            </a:xfrm>
            <a:custGeom>
              <a:avLst/>
              <a:gdLst/>
              <a:ahLst/>
              <a:cxnLst/>
              <a:rect l="l" t="t" r="r" b="b"/>
              <a:pathLst>
                <a:path w="2010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49"/>
                    <a:pt x="112" y="460"/>
                    <a:pt x="238" y="460"/>
                  </a:cubicBezTo>
                  <a:lnTo>
                    <a:pt x="1786" y="460"/>
                  </a:lnTo>
                  <a:cubicBezTo>
                    <a:pt x="1912" y="460"/>
                    <a:pt x="2009" y="349"/>
                    <a:pt x="2009" y="237"/>
                  </a:cubicBezTo>
                  <a:cubicBezTo>
                    <a:pt x="2009" y="112"/>
                    <a:pt x="1912" y="0"/>
                    <a:pt x="17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488;p70">
              <a:extLst>
                <a:ext uri="{FF2B5EF4-FFF2-40B4-BE49-F238E27FC236}">
                  <a16:creationId xmlns:a16="http://schemas.microsoft.com/office/drawing/2014/main" id="{863B7816-A0C8-49C4-B3E3-B2354396E604}"/>
                </a:ext>
              </a:extLst>
            </p:cNvPr>
            <p:cNvSpPr/>
            <p:nvPr/>
          </p:nvSpPr>
          <p:spPr>
            <a:xfrm>
              <a:off x="2208850" y="1309025"/>
              <a:ext cx="49900" cy="11525"/>
            </a:xfrm>
            <a:custGeom>
              <a:avLst/>
              <a:gdLst/>
              <a:ahLst/>
              <a:cxnLst/>
              <a:rect l="l" t="t" r="r" b="b"/>
              <a:pathLst>
                <a:path w="1996" h="461" extrusionOk="0">
                  <a:moveTo>
                    <a:pt x="224" y="0"/>
                  </a:moveTo>
                  <a:cubicBezTo>
                    <a:pt x="113" y="0"/>
                    <a:pt x="1" y="112"/>
                    <a:pt x="1" y="237"/>
                  </a:cubicBezTo>
                  <a:cubicBezTo>
                    <a:pt x="1" y="349"/>
                    <a:pt x="99" y="460"/>
                    <a:pt x="224" y="460"/>
                  </a:cubicBezTo>
                  <a:lnTo>
                    <a:pt x="1758" y="460"/>
                  </a:lnTo>
                  <a:cubicBezTo>
                    <a:pt x="1884" y="460"/>
                    <a:pt x="1996" y="349"/>
                    <a:pt x="1996" y="237"/>
                  </a:cubicBezTo>
                  <a:cubicBezTo>
                    <a:pt x="1996" y="112"/>
                    <a:pt x="1884" y="0"/>
                    <a:pt x="1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489;p70">
              <a:extLst>
                <a:ext uri="{FF2B5EF4-FFF2-40B4-BE49-F238E27FC236}">
                  <a16:creationId xmlns:a16="http://schemas.microsoft.com/office/drawing/2014/main" id="{42348852-F955-4354-A6D3-B15C92B04D92}"/>
                </a:ext>
              </a:extLst>
            </p:cNvPr>
            <p:cNvSpPr/>
            <p:nvPr/>
          </p:nvSpPr>
          <p:spPr>
            <a:xfrm>
              <a:off x="1994400" y="1309025"/>
              <a:ext cx="49900" cy="11525"/>
            </a:xfrm>
            <a:custGeom>
              <a:avLst/>
              <a:gdLst/>
              <a:ahLst/>
              <a:cxnLst/>
              <a:rect l="l" t="t" r="r" b="b"/>
              <a:pathLst>
                <a:path w="1996" h="461" extrusionOk="0">
                  <a:moveTo>
                    <a:pt x="224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49"/>
                    <a:pt x="98" y="460"/>
                    <a:pt x="224" y="460"/>
                  </a:cubicBezTo>
                  <a:lnTo>
                    <a:pt x="1758" y="460"/>
                  </a:lnTo>
                  <a:cubicBezTo>
                    <a:pt x="1884" y="460"/>
                    <a:pt x="1995" y="349"/>
                    <a:pt x="1995" y="237"/>
                  </a:cubicBezTo>
                  <a:cubicBezTo>
                    <a:pt x="1995" y="112"/>
                    <a:pt x="1884" y="0"/>
                    <a:pt x="1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490;p70">
              <a:extLst>
                <a:ext uri="{FF2B5EF4-FFF2-40B4-BE49-F238E27FC236}">
                  <a16:creationId xmlns:a16="http://schemas.microsoft.com/office/drawing/2014/main" id="{CB855BF1-59ED-4D25-B411-A8542E4D9A5B}"/>
                </a:ext>
              </a:extLst>
            </p:cNvPr>
            <p:cNvSpPr/>
            <p:nvPr/>
          </p:nvSpPr>
          <p:spPr>
            <a:xfrm>
              <a:off x="1972425" y="1039800"/>
              <a:ext cx="307950" cy="186950"/>
            </a:xfrm>
            <a:custGeom>
              <a:avLst/>
              <a:gdLst/>
              <a:ahLst/>
              <a:cxnLst/>
              <a:rect l="l" t="t" r="r" b="b"/>
              <a:pathLst>
                <a:path w="12318" h="7478" extrusionOk="0">
                  <a:moveTo>
                    <a:pt x="11885" y="447"/>
                  </a:moveTo>
                  <a:lnTo>
                    <a:pt x="11885" y="7031"/>
                  </a:lnTo>
                  <a:lnTo>
                    <a:pt x="461" y="7031"/>
                  </a:lnTo>
                  <a:lnTo>
                    <a:pt x="461" y="447"/>
                  </a:lnTo>
                  <a:close/>
                  <a:moveTo>
                    <a:pt x="238" y="1"/>
                  </a:moveTo>
                  <a:cubicBezTo>
                    <a:pt x="112" y="1"/>
                    <a:pt x="1" y="99"/>
                    <a:pt x="1" y="224"/>
                  </a:cubicBezTo>
                  <a:lnTo>
                    <a:pt x="1" y="7254"/>
                  </a:lnTo>
                  <a:cubicBezTo>
                    <a:pt x="15" y="7380"/>
                    <a:pt x="112" y="7477"/>
                    <a:pt x="238" y="7477"/>
                  </a:cubicBezTo>
                  <a:lnTo>
                    <a:pt x="12094" y="7477"/>
                  </a:lnTo>
                  <a:cubicBezTo>
                    <a:pt x="12206" y="7477"/>
                    <a:pt x="12317" y="7380"/>
                    <a:pt x="12317" y="7254"/>
                  </a:cubicBezTo>
                  <a:lnTo>
                    <a:pt x="12317" y="224"/>
                  </a:lnTo>
                  <a:cubicBezTo>
                    <a:pt x="12317" y="99"/>
                    <a:pt x="12220" y="1"/>
                    <a:pt x="120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491;p70">
              <a:extLst>
                <a:ext uri="{FF2B5EF4-FFF2-40B4-BE49-F238E27FC236}">
                  <a16:creationId xmlns:a16="http://schemas.microsoft.com/office/drawing/2014/main" id="{F1EF677E-7D1E-4C0E-83A2-E928CFD35D6E}"/>
                </a:ext>
              </a:extLst>
            </p:cNvPr>
            <p:cNvSpPr/>
            <p:nvPr/>
          </p:nvSpPr>
          <p:spPr>
            <a:xfrm>
              <a:off x="2126575" y="1111300"/>
              <a:ext cx="126250" cy="11175"/>
            </a:xfrm>
            <a:custGeom>
              <a:avLst/>
              <a:gdLst/>
              <a:ahLst/>
              <a:cxnLst/>
              <a:rect l="l" t="t" r="r" b="b"/>
              <a:pathLst>
                <a:path w="5050" h="447" extrusionOk="0">
                  <a:moveTo>
                    <a:pt x="223" y="0"/>
                  </a:moveTo>
                  <a:cubicBezTo>
                    <a:pt x="98" y="0"/>
                    <a:pt x="0" y="98"/>
                    <a:pt x="0" y="224"/>
                  </a:cubicBezTo>
                  <a:cubicBezTo>
                    <a:pt x="0" y="349"/>
                    <a:pt x="98" y="447"/>
                    <a:pt x="223" y="447"/>
                  </a:cubicBezTo>
                  <a:lnTo>
                    <a:pt x="4826" y="447"/>
                  </a:lnTo>
                  <a:cubicBezTo>
                    <a:pt x="4952" y="447"/>
                    <a:pt x="5049" y="349"/>
                    <a:pt x="5049" y="224"/>
                  </a:cubicBezTo>
                  <a:cubicBezTo>
                    <a:pt x="5036" y="98"/>
                    <a:pt x="4952" y="0"/>
                    <a:pt x="48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492;p70">
              <a:extLst>
                <a:ext uri="{FF2B5EF4-FFF2-40B4-BE49-F238E27FC236}">
                  <a16:creationId xmlns:a16="http://schemas.microsoft.com/office/drawing/2014/main" id="{72DA3163-6597-4D43-B2A0-CBB5C1A0E118}"/>
                </a:ext>
              </a:extLst>
            </p:cNvPr>
            <p:cNvSpPr/>
            <p:nvPr/>
          </p:nvSpPr>
          <p:spPr>
            <a:xfrm>
              <a:off x="2126575" y="1095250"/>
              <a:ext cx="126250" cy="11200"/>
            </a:xfrm>
            <a:custGeom>
              <a:avLst/>
              <a:gdLst/>
              <a:ahLst/>
              <a:cxnLst/>
              <a:rect l="l" t="t" r="r" b="b"/>
              <a:pathLst>
                <a:path w="5050" h="448" extrusionOk="0">
                  <a:moveTo>
                    <a:pt x="223" y="1"/>
                  </a:moveTo>
                  <a:cubicBezTo>
                    <a:pt x="98" y="1"/>
                    <a:pt x="0" y="98"/>
                    <a:pt x="0" y="224"/>
                  </a:cubicBezTo>
                  <a:cubicBezTo>
                    <a:pt x="0" y="349"/>
                    <a:pt x="98" y="447"/>
                    <a:pt x="223" y="447"/>
                  </a:cubicBezTo>
                  <a:lnTo>
                    <a:pt x="4826" y="447"/>
                  </a:lnTo>
                  <a:cubicBezTo>
                    <a:pt x="4952" y="447"/>
                    <a:pt x="5049" y="349"/>
                    <a:pt x="5049" y="224"/>
                  </a:cubicBezTo>
                  <a:cubicBezTo>
                    <a:pt x="5036" y="84"/>
                    <a:pt x="4952" y="1"/>
                    <a:pt x="48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493;p70">
              <a:extLst>
                <a:ext uri="{FF2B5EF4-FFF2-40B4-BE49-F238E27FC236}">
                  <a16:creationId xmlns:a16="http://schemas.microsoft.com/office/drawing/2014/main" id="{D6BDBD3A-1D17-4500-8825-6102F822FBA9}"/>
                </a:ext>
              </a:extLst>
            </p:cNvPr>
            <p:cNvSpPr/>
            <p:nvPr/>
          </p:nvSpPr>
          <p:spPr>
            <a:xfrm>
              <a:off x="2126575" y="1127675"/>
              <a:ext cx="126250" cy="11550"/>
            </a:xfrm>
            <a:custGeom>
              <a:avLst/>
              <a:gdLst/>
              <a:ahLst/>
              <a:cxnLst/>
              <a:rect l="l" t="t" r="r" b="b"/>
              <a:pathLst>
                <a:path w="5050" h="462" extrusionOk="0">
                  <a:moveTo>
                    <a:pt x="223" y="1"/>
                  </a:moveTo>
                  <a:cubicBezTo>
                    <a:pt x="98" y="1"/>
                    <a:pt x="0" y="113"/>
                    <a:pt x="0" y="238"/>
                  </a:cubicBezTo>
                  <a:cubicBezTo>
                    <a:pt x="0" y="350"/>
                    <a:pt x="98" y="461"/>
                    <a:pt x="223" y="461"/>
                  </a:cubicBezTo>
                  <a:lnTo>
                    <a:pt x="4826" y="461"/>
                  </a:lnTo>
                  <a:cubicBezTo>
                    <a:pt x="4952" y="461"/>
                    <a:pt x="5049" y="350"/>
                    <a:pt x="5049" y="238"/>
                  </a:cubicBezTo>
                  <a:cubicBezTo>
                    <a:pt x="5036" y="113"/>
                    <a:pt x="4952" y="1"/>
                    <a:pt x="48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494;p70">
              <a:extLst>
                <a:ext uri="{FF2B5EF4-FFF2-40B4-BE49-F238E27FC236}">
                  <a16:creationId xmlns:a16="http://schemas.microsoft.com/office/drawing/2014/main" id="{E2771F58-0D89-4397-B80F-3C42D356D0EE}"/>
                </a:ext>
              </a:extLst>
            </p:cNvPr>
            <p:cNvSpPr/>
            <p:nvPr/>
          </p:nvSpPr>
          <p:spPr>
            <a:xfrm>
              <a:off x="2126225" y="1144425"/>
              <a:ext cx="55125" cy="11175"/>
            </a:xfrm>
            <a:custGeom>
              <a:avLst/>
              <a:gdLst/>
              <a:ahLst/>
              <a:cxnLst/>
              <a:rect l="l" t="t" r="r" b="b"/>
              <a:pathLst>
                <a:path w="2205" h="447" extrusionOk="0">
                  <a:moveTo>
                    <a:pt x="223" y="0"/>
                  </a:moveTo>
                  <a:cubicBezTo>
                    <a:pt x="98" y="0"/>
                    <a:pt x="0" y="98"/>
                    <a:pt x="0" y="224"/>
                  </a:cubicBezTo>
                  <a:cubicBezTo>
                    <a:pt x="0" y="349"/>
                    <a:pt x="98" y="447"/>
                    <a:pt x="223" y="447"/>
                  </a:cubicBezTo>
                  <a:lnTo>
                    <a:pt x="1981" y="447"/>
                  </a:lnTo>
                  <a:cubicBezTo>
                    <a:pt x="2106" y="447"/>
                    <a:pt x="2204" y="349"/>
                    <a:pt x="2204" y="224"/>
                  </a:cubicBezTo>
                  <a:cubicBezTo>
                    <a:pt x="2204" y="98"/>
                    <a:pt x="2106" y="0"/>
                    <a:pt x="19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495;p70">
              <a:extLst>
                <a:ext uri="{FF2B5EF4-FFF2-40B4-BE49-F238E27FC236}">
                  <a16:creationId xmlns:a16="http://schemas.microsoft.com/office/drawing/2014/main" id="{C6597560-3FCC-44FD-9D68-C5ACE2CB5D2C}"/>
                </a:ext>
              </a:extLst>
            </p:cNvPr>
            <p:cNvSpPr/>
            <p:nvPr/>
          </p:nvSpPr>
          <p:spPr>
            <a:xfrm>
              <a:off x="2126575" y="1171975"/>
              <a:ext cx="33150" cy="11175"/>
            </a:xfrm>
            <a:custGeom>
              <a:avLst/>
              <a:gdLst/>
              <a:ahLst/>
              <a:cxnLst/>
              <a:rect l="l" t="t" r="r" b="b"/>
              <a:pathLst>
                <a:path w="1326" h="447" extrusionOk="0">
                  <a:moveTo>
                    <a:pt x="223" y="0"/>
                  </a:moveTo>
                  <a:cubicBezTo>
                    <a:pt x="98" y="0"/>
                    <a:pt x="0" y="98"/>
                    <a:pt x="0" y="224"/>
                  </a:cubicBezTo>
                  <a:cubicBezTo>
                    <a:pt x="0" y="349"/>
                    <a:pt x="98" y="447"/>
                    <a:pt x="223" y="447"/>
                  </a:cubicBezTo>
                  <a:lnTo>
                    <a:pt x="1102" y="447"/>
                  </a:lnTo>
                  <a:cubicBezTo>
                    <a:pt x="1214" y="447"/>
                    <a:pt x="1325" y="349"/>
                    <a:pt x="1325" y="224"/>
                  </a:cubicBezTo>
                  <a:cubicBezTo>
                    <a:pt x="1311" y="98"/>
                    <a:pt x="1214" y="0"/>
                    <a:pt x="1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496;p70">
              <a:extLst>
                <a:ext uri="{FF2B5EF4-FFF2-40B4-BE49-F238E27FC236}">
                  <a16:creationId xmlns:a16="http://schemas.microsoft.com/office/drawing/2014/main" id="{B2DB883C-BF47-42FD-AFD3-BE38FD5231F6}"/>
                </a:ext>
              </a:extLst>
            </p:cNvPr>
            <p:cNvSpPr/>
            <p:nvPr/>
          </p:nvSpPr>
          <p:spPr>
            <a:xfrm>
              <a:off x="2163175" y="1166050"/>
              <a:ext cx="18175" cy="20600"/>
            </a:xfrm>
            <a:custGeom>
              <a:avLst/>
              <a:gdLst/>
              <a:ahLst/>
              <a:cxnLst/>
              <a:rect l="l" t="t" r="r" b="b"/>
              <a:pathLst>
                <a:path w="727" h="824" extrusionOk="0">
                  <a:moveTo>
                    <a:pt x="84" y="0"/>
                  </a:moveTo>
                  <a:lnTo>
                    <a:pt x="70" y="14"/>
                  </a:lnTo>
                  <a:lnTo>
                    <a:pt x="56" y="42"/>
                  </a:lnTo>
                  <a:lnTo>
                    <a:pt x="29" y="56"/>
                  </a:lnTo>
                  <a:lnTo>
                    <a:pt x="29" y="70"/>
                  </a:lnTo>
                  <a:lnTo>
                    <a:pt x="29" y="84"/>
                  </a:lnTo>
                  <a:lnTo>
                    <a:pt x="29" y="112"/>
                  </a:lnTo>
                  <a:lnTo>
                    <a:pt x="29" y="126"/>
                  </a:lnTo>
                  <a:lnTo>
                    <a:pt x="29" y="140"/>
                  </a:lnTo>
                  <a:lnTo>
                    <a:pt x="29" y="154"/>
                  </a:lnTo>
                  <a:lnTo>
                    <a:pt x="29" y="182"/>
                  </a:lnTo>
                  <a:lnTo>
                    <a:pt x="29" y="196"/>
                  </a:lnTo>
                  <a:lnTo>
                    <a:pt x="29" y="209"/>
                  </a:lnTo>
                  <a:lnTo>
                    <a:pt x="29" y="223"/>
                  </a:lnTo>
                  <a:lnTo>
                    <a:pt x="29" y="251"/>
                  </a:lnTo>
                  <a:lnTo>
                    <a:pt x="98" y="405"/>
                  </a:lnTo>
                  <a:cubicBezTo>
                    <a:pt x="56" y="433"/>
                    <a:pt x="1" y="502"/>
                    <a:pt x="1" y="600"/>
                  </a:cubicBezTo>
                  <a:cubicBezTo>
                    <a:pt x="1" y="712"/>
                    <a:pt x="98" y="823"/>
                    <a:pt x="224" y="823"/>
                  </a:cubicBezTo>
                  <a:lnTo>
                    <a:pt x="503" y="823"/>
                  </a:lnTo>
                  <a:cubicBezTo>
                    <a:pt x="573" y="781"/>
                    <a:pt x="628" y="740"/>
                    <a:pt x="642" y="642"/>
                  </a:cubicBezTo>
                  <a:lnTo>
                    <a:pt x="642" y="628"/>
                  </a:lnTo>
                  <a:lnTo>
                    <a:pt x="642" y="614"/>
                  </a:lnTo>
                  <a:lnTo>
                    <a:pt x="642" y="600"/>
                  </a:lnTo>
                  <a:lnTo>
                    <a:pt x="642" y="572"/>
                  </a:lnTo>
                  <a:lnTo>
                    <a:pt x="642" y="558"/>
                  </a:lnTo>
                  <a:lnTo>
                    <a:pt x="642" y="544"/>
                  </a:lnTo>
                  <a:lnTo>
                    <a:pt x="573" y="391"/>
                  </a:lnTo>
                  <a:cubicBezTo>
                    <a:pt x="684" y="377"/>
                    <a:pt x="726" y="321"/>
                    <a:pt x="726" y="237"/>
                  </a:cubicBezTo>
                  <a:cubicBezTo>
                    <a:pt x="726" y="112"/>
                    <a:pt x="628" y="0"/>
                    <a:pt x="5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497;p70">
              <a:extLst>
                <a:ext uri="{FF2B5EF4-FFF2-40B4-BE49-F238E27FC236}">
                  <a16:creationId xmlns:a16="http://schemas.microsoft.com/office/drawing/2014/main" id="{0CB6B0F0-CA2B-495C-A943-B5AE934468CD}"/>
                </a:ext>
              </a:extLst>
            </p:cNvPr>
            <p:cNvSpPr/>
            <p:nvPr/>
          </p:nvSpPr>
          <p:spPr>
            <a:xfrm>
              <a:off x="1999975" y="1243450"/>
              <a:ext cx="38400" cy="38400"/>
            </a:xfrm>
            <a:custGeom>
              <a:avLst/>
              <a:gdLst/>
              <a:ahLst/>
              <a:cxnLst/>
              <a:rect l="l" t="t" r="r" b="b"/>
              <a:pathLst>
                <a:path w="1536" h="1536" extrusionOk="0">
                  <a:moveTo>
                    <a:pt x="796" y="433"/>
                  </a:moveTo>
                  <a:cubicBezTo>
                    <a:pt x="977" y="433"/>
                    <a:pt x="1117" y="573"/>
                    <a:pt x="1117" y="768"/>
                  </a:cubicBezTo>
                  <a:cubicBezTo>
                    <a:pt x="1117" y="935"/>
                    <a:pt x="977" y="1089"/>
                    <a:pt x="796" y="1089"/>
                  </a:cubicBezTo>
                  <a:cubicBezTo>
                    <a:pt x="601" y="1089"/>
                    <a:pt x="461" y="935"/>
                    <a:pt x="461" y="768"/>
                  </a:cubicBezTo>
                  <a:cubicBezTo>
                    <a:pt x="461" y="587"/>
                    <a:pt x="601" y="433"/>
                    <a:pt x="796" y="433"/>
                  </a:cubicBezTo>
                  <a:close/>
                  <a:moveTo>
                    <a:pt x="768" y="1"/>
                  </a:moveTo>
                  <a:cubicBezTo>
                    <a:pt x="349" y="1"/>
                    <a:pt x="1" y="350"/>
                    <a:pt x="1" y="768"/>
                  </a:cubicBezTo>
                  <a:cubicBezTo>
                    <a:pt x="1" y="1186"/>
                    <a:pt x="349" y="1535"/>
                    <a:pt x="768" y="1535"/>
                  </a:cubicBezTo>
                  <a:cubicBezTo>
                    <a:pt x="1214" y="1535"/>
                    <a:pt x="1535" y="1186"/>
                    <a:pt x="1535" y="768"/>
                  </a:cubicBezTo>
                  <a:cubicBezTo>
                    <a:pt x="1535" y="350"/>
                    <a:pt x="1186" y="1"/>
                    <a:pt x="7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498;p70">
              <a:extLst>
                <a:ext uri="{FF2B5EF4-FFF2-40B4-BE49-F238E27FC236}">
                  <a16:creationId xmlns:a16="http://schemas.microsoft.com/office/drawing/2014/main" id="{A913B875-7F0C-4A09-B300-0DEA61C131C3}"/>
                </a:ext>
              </a:extLst>
            </p:cNvPr>
            <p:cNvSpPr/>
            <p:nvPr/>
          </p:nvSpPr>
          <p:spPr>
            <a:xfrm>
              <a:off x="2107375" y="1243450"/>
              <a:ext cx="38400" cy="38400"/>
            </a:xfrm>
            <a:custGeom>
              <a:avLst/>
              <a:gdLst/>
              <a:ahLst/>
              <a:cxnLst/>
              <a:rect l="l" t="t" r="r" b="b"/>
              <a:pathLst>
                <a:path w="1536" h="1536" extrusionOk="0">
                  <a:moveTo>
                    <a:pt x="768" y="433"/>
                  </a:moveTo>
                  <a:cubicBezTo>
                    <a:pt x="963" y="433"/>
                    <a:pt x="1103" y="573"/>
                    <a:pt x="1103" y="768"/>
                  </a:cubicBezTo>
                  <a:cubicBezTo>
                    <a:pt x="1103" y="935"/>
                    <a:pt x="963" y="1089"/>
                    <a:pt x="768" y="1089"/>
                  </a:cubicBezTo>
                  <a:cubicBezTo>
                    <a:pt x="573" y="1089"/>
                    <a:pt x="433" y="935"/>
                    <a:pt x="433" y="768"/>
                  </a:cubicBezTo>
                  <a:cubicBezTo>
                    <a:pt x="433" y="587"/>
                    <a:pt x="573" y="433"/>
                    <a:pt x="768" y="433"/>
                  </a:cubicBezTo>
                  <a:close/>
                  <a:moveTo>
                    <a:pt x="768" y="1"/>
                  </a:moveTo>
                  <a:cubicBezTo>
                    <a:pt x="350" y="1"/>
                    <a:pt x="1" y="350"/>
                    <a:pt x="1" y="768"/>
                  </a:cubicBezTo>
                  <a:cubicBezTo>
                    <a:pt x="1" y="1186"/>
                    <a:pt x="350" y="1535"/>
                    <a:pt x="768" y="1535"/>
                  </a:cubicBezTo>
                  <a:cubicBezTo>
                    <a:pt x="1187" y="1535"/>
                    <a:pt x="1535" y="1186"/>
                    <a:pt x="1535" y="768"/>
                  </a:cubicBezTo>
                  <a:cubicBezTo>
                    <a:pt x="1535" y="350"/>
                    <a:pt x="1187" y="1"/>
                    <a:pt x="7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499;p70">
              <a:extLst>
                <a:ext uri="{FF2B5EF4-FFF2-40B4-BE49-F238E27FC236}">
                  <a16:creationId xmlns:a16="http://schemas.microsoft.com/office/drawing/2014/main" id="{67CA50BC-1FC2-4ED8-9700-BF111D691E50}"/>
                </a:ext>
              </a:extLst>
            </p:cNvPr>
            <p:cNvSpPr/>
            <p:nvPr/>
          </p:nvSpPr>
          <p:spPr>
            <a:xfrm>
              <a:off x="2214450" y="1243450"/>
              <a:ext cx="38375" cy="38400"/>
            </a:xfrm>
            <a:custGeom>
              <a:avLst/>
              <a:gdLst/>
              <a:ahLst/>
              <a:cxnLst/>
              <a:rect l="l" t="t" r="r" b="b"/>
              <a:pathLst>
                <a:path w="1535" h="1536" extrusionOk="0">
                  <a:moveTo>
                    <a:pt x="767" y="433"/>
                  </a:moveTo>
                  <a:cubicBezTo>
                    <a:pt x="949" y="433"/>
                    <a:pt x="1102" y="573"/>
                    <a:pt x="1102" y="768"/>
                  </a:cubicBezTo>
                  <a:cubicBezTo>
                    <a:pt x="1102" y="935"/>
                    <a:pt x="963" y="1089"/>
                    <a:pt x="767" y="1089"/>
                  </a:cubicBezTo>
                  <a:cubicBezTo>
                    <a:pt x="586" y="1075"/>
                    <a:pt x="446" y="935"/>
                    <a:pt x="446" y="768"/>
                  </a:cubicBezTo>
                  <a:cubicBezTo>
                    <a:pt x="446" y="587"/>
                    <a:pt x="586" y="433"/>
                    <a:pt x="767" y="433"/>
                  </a:cubicBezTo>
                  <a:close/>
                  <a:moveTo>
                    <a:pt x="767" y="1"/>
                  </a:moveTo>
                  <a:cubicBezTo>
                    <a:pt x="349" y="1"/>
                    <a:pt x="0" y="350"/>
                    <a:pt x="0" y="768"/>
                  </a:cubicBezTo>
                  <a:cubicBezTo>
                    <a:pt x="0" y="1186"/>
                    <a:pt x="349" y="1535"/>
                    <a:pt x="767" y="1535"/>
                  </a:cubicBezTo>
                  <a:cubicBezTo>
                    <a:pt x="1186" y="1535"/>
                    <a:pt x="1534" y="1186"/>
                    <a:pt x="1534" y="768"/>
                  </a:cubicBezTo>
                  <a:cubicBezTo>
                    <a:pt x="1534" y="350"/>
                    <a:pt x="1186" y="1"/>
                    <a:pt x="7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500;p70">
              <a:extLst>
                <a:ext uri="{FF2B5EF4-FFF2-40B4-BE49-F238E27FC236}">
                  <a16:creationId xmlns:a16="http://schemas.microsoft.com/office/drawing/2014/main" id="{2961A084-9E55-4C3E-8403-086527BCA67C}"/>
                </a:ext>
              </a:extLst>
            </p:cNvPr>
            <p:cNvSpPr/>
            <p:nvPr/>
          </p:nvSpPr>
          <p:spPr>
            <a:xfrm>
              <a:off x="2004875" y="1105375"/>
              <a:ext cx="99400" cy="94525"/>
            </a:xfrm>
            <a:custGeom>
              <a:avLst/>
              <a:gdLst/>
              <a:ahLst/>
              <a:cxnLst/>
              <a:rect l="l" t="t" r="r" b="b"/>
              <a:pathLst>
                <a:path w="3976" h="3781" extrusionOk="0">
                  <a:moveTo>
                    <a:pt x="2901" y="447"/>
                  </a:moveTo>
                  <a:cubicBezTo>
                    <a:pt x="3013" y="447"/>
                    <a:pt x="3125" y="544"/>
                    <a:pt x="3125" y="670"/>
                  </a:cubicBezTo>
                  <a:lnTo>
                    <a:pt x="3125" y="1339"/>
                  </a:lnTo>
                  <a:lnTo>
                    <a:pt x="907" y="1339"/>
                  </a:lnTo>
                  <a:lnTo>
                    <a:pt x="907" y="670"/>
                  </a:lnTo>
                  <a:cubicBezTo>
                    <a:pt x="907" y="544"/>
                    <a:pt x="1018" y="447"/>
                    <a:pt x="1130" y="447"/>
                  </a:cubicBezTo>
                  <a:close/>
                  <a:moveTo>
                    <a:pt x="3543" y="1772"/>
                  </a:moveTo>
                  <a:lnTo>
                    <a:pt x="3543" y="2636"/>
                  </a:lnTo>
                  <a:lnTo>
                    <a:pt x="474" y="2636"/>
                  </a:lnTo>
                  <a:lnTo>
                    <a:pt x="474" y="1772"/>
                  </a:lnTo>
                  <a:close/>
                  <a:moveTo>
                    <a:pt x="1130" y="3097"/>
                  </a:moveTo>
                  <a:lnTo>
                    <a:pt x="1130" y="3320"/>
                  </a:lnTo>
                  <a:lnTo>
                    <a:pt x="697" y="3320"/>
                  </a:lnTo>
                  <a:lnTo>
                    <a:pt x="697" y="3097"/>
                  </a:lnTo>
                  <a:close/>
                  <a:moveTo>
                    <a:pt x="3334" y="3097"/>
                  </a:moveTo>
                  <a:lnTo>
                    <a:pt x="3334" y="3320"/>
                  </a:lnTo>
                  <a:lnTo>
                    <a:pt x="2901" y="3320"/>
                  </a:lnTo>
                  <a:lnTo>
                    <a:pt x="2901" y="3097"/>
                  </a:lnTo>
                  <a:close/>
                  <a:moveTo>
                    <a:pt x="1116" y="0"/>
                  </a:moveTo>
                  <a:cubicBezTo>
                    <a:pt x="753" y="0"/>
                    <a:pt x="446" y="307"/>
                    <a:pt x="446" y="670"/>
                  </a:cubicBezTo>
                  <a:lnTo>
                    <a:pt x="446" y="1339"/>
                  </a:lnTo>
                  <a:lnTo>
                    <a:pt x="223" y="1339"/>
                  </a:lnTo>
                  <a:cubicBezTo>
                    <a:pt x="98" y="1339"/>
                    <a:pt x="0" y="1437"/>
                    <a:pt x="0" y="1562"/>
                  </a:cubicBezTo>
                  <a:lnTo>
                    <a:pt x="0" y="2888"/>
                  </a:lnTo>
                  <a:cubicBezTo>
                    <a:pt x="0" y="3013"/>
                    <a:pt x="98" y="3111"/>
                    <a:pt x="223" y="3111"/>
                  </a:cubicBezTo>
                  <a:lnTo>
                    <a:pt x="223" y="3543"/>
                  </a:lnTo>
                  <a:cubicBezTo>
                    <a:pt x="223" y="3669"/>
                    <a:pt x="335" y="3780"/>
                    <a:pt x="446" y="3780"/>
                  </a:cubicBezTo>
                  <a:lnTo>
                    <a:pt x="1325" y="3780"/>
                  </a:lnTo>
                  <a:cubicBezTo>
                    <a:pt x="1451" y="3780"/>
                    <a:pt x="1548" y="3669"/>
                    <a:pt x="1548" y="3543"/>
                  </a:cubicBezTo>
                  <a:lnTo>
                    <a:pt x="1548" y="3111"/>
                  </a:lnTo>
                  <a:lnTo>
                    <a:pt x="2427" y="3111"/>
                  </a:lnTo>
                  <a:lnTo>
                    <a:pt x="2427" y="3543"/>
                  </a:lnTo>
                  <a:cubicBezTo>
                    <a:pt x="2427" y="3669"/>
                    <a:pt x="2525" y="3780"/>
                    <a:pt x="2650" y="3780"/>
                  </a:cubicBezTo>
                  <a:lnTo>
                    <a:pt x="3529" y="3780"/>
                  </a:lnTo>
                  <a:cubicBezTo>
                    <a:pt x="3641" y="3780"/>
                    <a:pt x="3752" y="3669"/>
                    <a:pt x="3752" y="3543"/>
                  </a:cubicBezTo>
                  <a:lnTo>
                    <a:pt x="3752" y="3111"/>
                  </a:lnTo>
                  <a:cubicBezTo>
                    <a:pt x="3878" y="3111"/>
                    <a:pt x="3975" y="3013"/>
                    <a:pt x="3975" y="2888"/>
                  </a:cubicBezTo>
                  <a:lnTo>
                    <a:pt x="3975" y="1562"/>
                  </a:lnTo>
                  <a:cubicBezTo>
                    <a:pt x="3975" y="1437"/>
                    <a:pt x="3892" y="1339"/>
                    <a:pt x="3766" y="1339"/>
                  </a:cubicBezTo>
                  <a:lnTo>
                    <a:pt x="3543" y="1339"/>
                  </a:lnTo>
                  <a:lnTo>
                    <a:pt x="3543" y="670"/>
                  </a:lnTo>
                  <a:cubicBezTo>
                    <a:pt x="3543" y="307"/>
                    <a:pt x="3250" y="0"/>
                    <a:pt x="28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501;p70">
              <a:extLst>
                <a:ext uri="{FF2B5EF4-FFF2-40B4-BE49-F238E27FC236}">
                  <a16:creationId xmlns:a16="http://schemas.microsoft.com/office/drawing/2014/main" id="{B2CDA7C2-393D-40A5-9499-E2AD38E42097}"/>
                </a:ext>
              </a:extLst>
            </p:cNvPr>
            <p:cNvSpPr/>
            <p:nvPr/>
          </p:nvSpPr>
          <p:spPr>
            <a:xfrm>
              <a:off x="2027525" y="1155225"/>
              <a:ext cx="11525" cy="11550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4" y="1"/>
                  </a:moveTo>
                  <a:cubicBezTo>
                    <a:pt x="112" y="1"/>
                    <a:pt x="1" y="112"/>
                    <a:pt x="1" y="224"/>
                  </a:cubicBezTo>
                  <a:cubicBezTo>
                    <a:pt x="1" y="350"/>
                    <a:pt x="112" y="461"/>
                    <a:pt x="224" y="461"/>
                  </a:cubicBezTo>
                  <a:cubicBezTo>
                    <a:pt x="349" y="461"/>
                    <a:pt x="461" y="350"/>
                    <a:pt x="461" y="224"/>
                  </a:cubicBezTo>
                  <a:cubicBezTo>
                    <a:pt x="461" y="112"/>
                    <a:pt x="349" y="1"/>
                    <a:pt x="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502;p70">
              <a:extLst>
                <a:ext uri="{FF2B5EF4-FFF2-40B4-BE49-F238E27FC236}">
                  <a16:creationId xmlns:a16="http://schemas.microsoft.com/office/drawing/2014/main" id="{1DF57383-1E30-4710-B96B-E9657B0E9681}"/>
                </a:ext>
              </a:extLst>
            </p:cNvPr>
            <p:cNvSpPr/>
            <p:nvPr/>
          </p:nvSpPr>
          <p:spPr>
            <a:xfrm>
              <a:off x="2071475" y="1154875"/>
              <a:ext cx="11525" cy="11200"/>
            </a:xfrm>
            <a:custGeom>
              <a:avLst/>
              <a:gdLst/>
              <a:ahLst/>
              <a:cxnLst/>
              <a:rect l="l" t="t" r="r" b="b"/>
              <a:pathLst>
                <a:path w="461" h="448" extrusionOk="0">
                  <a:moveTo>
                    <a:pt x="237" y="1"/>
                  </a:moveTo>
                  <a:cubicBezTo>
                    <a:pt x="112" y="1"/>
                    <a:pt x="0" y="99"/>
                    <a:pt x="0" y="224"/>
                  </a:cubicBezTo>
                  <a:cubicBezTo>
                    <a:pt x="0" y="364"/>
                    <a:pt x="112" y="447"/>
                    <a:pt x="237" y="447"/>
                  </a:cubicBezTo>
                  <a:cubicBezTo>
                    <a:pt x="349" y="447"/>
                    <a:pt x="461" y="350"/>
                    <a:pt x="461" y="224"/>
                  </a:cubicBezTo>
                  <a:cubicBezTo>
                    <a:pt x="461" y="99"/>
                    <a:pt x="349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503;p70">
              <a:extLst>
                <a:ext uri="{FF2B5EF4-FFF2-40B4-BE49-F238E27FC236}">
                  <a16:creationId xmlns:a16="http://schemas.microsoft.com/office/drawing/2014/main" id="{C176FEEA-6B34-40D9-A526-81E677AA14E8}"/>
                </a:ext>
              </a:extLst>
            </p:cNvPr>
            <p:cNvSpPr/>
            <p:nvPr/>
          </p:nvSpPr>
          <p:spPr>
            <a:xfrm>
              <a:off x="2038350" y="1061600"/>
              <a:ext cx="33150" cy="38900"/>
            </a:xfrm>
            <a:custGeom>
              <a:avLst/>
              <a:gdLst/>
              <a:ahLst/>
              <a:cxnLst/>
              <a:rect l="l" t="t" r="r" b="b"/>
              <a:pathLst>
                <a:path w="1326" h="1556" extrusionOk="0">
                  <a:moveTo>
                    <a:pt x="670" y="552"/>
                  </a:moveTo>
                  <a:cubicBezTo>
                    <a:pt x="795" y="691"/>
                    <a:pt x="879" y="831"/>
                    <a:pt x="893" y="900"/>
                  </a:cubicBezTo>
                  <a:cubicBezTo>
                    <a:pt x="893" y="1026"/>
                    <a:pt x="795" y="1137"/>
                    <a:pt x="670" y="1137"/>
                  </a:cubicBezTo>
                  <a:cubicBezTo>
                    <a:pt x="544" y="1137"/>
                    <a:pt x="446" y="1026"/>
                    <a:pt x="446" y="900"/>
                  </a:cubicBezTo>
                  <a:cubicBezTo>
                    <a:pt x="460" y="831"/>
                    <a:pt x="544" y="691"/>
                    <a:pt x="670" y="552"/>
                  </a:cubicBezTo>
                  <a:close/>
                  <a:moveTo>
                    <a:pt x="677" y="1"/>
                  </a:moveTo>
                  <a:cubicBezTo>
                    <a:pt x="624" y="1"/>
                    <a:pt x="572" y="22"/>
                    <a:pt x="530" y="63"/>
                  </a:cubicBezTo>
                  <a:cubicBezTo>
                    <a:pt x="405" y="175"/>
                    <a:pt x="28" y="580"/>
                    <a:pt x="28" y="886"/>
                  </a:cubicBezTo>
                  <a:cubicBezTo>
                    <a:pt x="0" y="1249"/>
                    <a:pt x="307" y="1556"/>
                    <a:pt x="670" y="1556"/>
                  </a:cubicBezTo>
                  <a:cubicBezTo>
                    <a:pt x="1032" y="1556"/>
                    <a:pt x="1325" y="1249"/>
                    <a:pt x="1325" y="886"/>
                  </a:cubicBezTo>
                  <a:cubicBezTo>
                    <a:pt x="1325" y="580"/>
                    <a:pt x="949" y="189"/>
                    <a:pt x="823" y="63"/>
                  </a:cubicBezTo>
                  <a:cubicBezTo>
                    <a:pt x="781" y="22"/>
                    <a:pt x="729" y="1"/>
                    <a:pt x="6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377489-2741-4686-8FFE-72828FD6AE0F}"/>
              </a:ext>
            </a:extLst>
          </p:cNvPr>
          <p:cNvGrpSpPr/>
          <p:nvPr/>
        </p:nvGrpSpPr>
        <p:grpSpPr>
          <a:xfrm>
            <a:off x="4225780" y="1298646"/>
            <a:ext cx="923699" cy="770954"/>
            <a:chOff x="4229853" y="1363396"/>
            <a:chExt cx="599363" cy="500251"/>
          </a:xfrm>
        </p:grpSpPr>
        <p:sp>
          <p:nvSpPr>
            <p:cNvPr id="257" name="Google Shape;280;p23">
              <a:extLst>
                <a:ext uri="{FF2B5EF4-FFF2-40B4-BE49-F238E27FC236}">
                  <a16:creationId xmlns:a16="http://schemas.microsoft.com/office/drawing/2014/main" id="{186792BE-4035-4D70-8BB0-A1B6439BD6B9}"/>
                </a:ext>
              </a:extLst>
            </p:cNvPr>
            <p:cNvSpPr/>
            <p:nvPr/>
          </p:nvSpPr>
          <p:spPr>
            <a:xfrm>
              <a:off x="4229853" y="1363396"/>
              <a:ext cx="599363" cy="500251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43;p21">
              <a:extLst>
                <a:ext uri="{FF2B5EF4-FFF2-40B4-BE49-F238E27FC236}">
                  <a16:creationId xmlns:a16="http://schemas.microsoft.com/office/drawing/2014/main" id="{A62D1055-BC63-4176-B9BD-B7C6CC991645}"/>
                </a:ext>
              </a:extLst>
            </p:cNvPr>
            <p:cNvSpPr/>
            <p:nvPr/>
          </p:nvSpPr>
          <p:spPr>
            <a:xfrm>
              <a:off x="4381090" y="1424275"/>
              <a:ext cx="291195" cy="291195"/>
            </a:xfrm>
            <a:custGeom>
              <a:avLst/>
              <a:gdLst/>
              <a:ahLst/>
              <a:cxnLst/>
              <a:rect l="l" t="t" r="r" b="b"/>
              <a:pathLst>
                <a:path w="40939" h="40939" extrusionOk="0">
                  <a:moveTo>
                    <a:pt x="30304" y="11246"/>
                  </a:moveTo>
                  <a:cubicBezTo>
                    <a:pt x="30541" y="11246"/>
                    <a:pt x="30777" y="11336"/>
                    <a:pt x="30957" y="11515"/>
                  </a:cubicBezTo>
                  <a:lnTo>
                    <a:pt x="32261" y="12820"/>
                  </a:lnTo>
                  <a:cubicBezTo>
                    <a:pt x="32686" y="13114"/>
                    <a:pt x="32686" y="13701"/>
                    <a:pt x="32294" y="14060"/>
                  </a:cubicBezTo>
                  <a:lnTo>
                    <a:pt x="17419" y="29522"/>
                  </a:lnTo>
                  <a:cubicBezTo>
                    <a:pt x="17224" y="29717"/>
                    <a:pt x="17061" y="29783"/>
                    <a:pt x="16767" y="29783"/>
                  </a:cubicBezTo>
                  <a:cubicBezTo>
                    <a:pt x="16473" y="29783"/>
                    <a:pt x="16212" y="29717"/>
                    <a:pt x="16115" y="29522"/>
                  </a:cubicBezTo>
                  <a:lnTo>
                    <a:pt x="8840" y="21693"/>
                  </a:lnTo>
                  <a:lnTo>
                    <a:pt x="8645" y="21497"/>
                  </a:lnTo>
                  <a:cubicBezTo>
                    <a:pt x="8449" y="21269"/>
                    <a:pt x="8351" y="21040"/>
                    <a:pt x="8351" y="20812"/>
                  </a:cubicBezTo>
                  <a:cubicBezTo>
                    <a:pt x="8351" y="20616"/>
                    <a:pt x="8449" y="20388"/>
                    <a:pt x="8645" y="20192"/>
                  </a:cubicBezTo>
                  <a:lnTo>
                    <a:pt x="9949" y="18888"/>
                  </a:lnTo>
                  <a:cubicBezTo>
                    <a:pt x="10129" y="18692"/>
                    <a:pt x="10365" y="18594"/>
                    <a:pt x="10602" y="18594"/>
                  </a:cubicBezTo>
                  <a:cubicBezTo>
                    <a:pt x="10838" y="18594"/>
                    <a:pt x="11075" y="18692"/>
                    <a:pt x="11254" y="18888"/>
                  </a:cubicBezTo>
                  <a:lnTo>
                    <a:pt x="11352" y="18953"/>
                  </a:lnTo>
                  <a:lnTo>
                    <a:pt x="16441" y="24466"/>
                  </a:lnTo>
                  <a:cubicBezTo>
                    <a:pt x="16539" y="24563"/>
                    <a:pt x="16653" y="24612"/>
                    <a:pt x="16767" y="24612"/>
                  </a:cubicBezTo>
                  <a:cubicBezTo>
                    <a:pt x="16881" y="24612"/>
                    <a:pt x="16995" y="24563"/>
                    <a:pt x="17093" y="24466"/>
                  </a:cubicBezTo>
                  <a:lnTo>
                    <a:pt x="29554" y="11515"/>
                  </a:lnTo>
                  <a:lnTo>
                    <a:pt x="29652" y="11515"/>
                  </a:lnTo>
                  <a:cubicBezTo>
                    <a:pt x="29831" y="11336"/>
                    <a:pt x="30068" y="11246"/>
                    <a:pt x="30304" y="11246"/>
                  </a:cubicBezTo>
                  <a:close/>
                  <a:moveTo>
                    <a:pt x="20486" y="1"/>
                  </a:moveTo>
                  <a:cubicBezTo>
                    <a:pt x="9134" y="1"/>
                    <a:pt x="0" y="9134"/>
                    <a:pt x="0" y="20453"/>
                  </a:cubicBezTo>
                  <a:cubicBezTo>
                    <a:pt x="0" y="31805"/>
                    <a:pt x="9134" y="40939"/>
                    <a:pt x="20486" y="40939"/>
                  </a:cubicBezTo>
                  <a:cubicBezTo>
                    <a:pt x="31805" y="40939"/>
                    <a:pt x="40938" y="31805"/>
                    <a:pt x="40938" y="20453"/>
                  </a:cubicBezTo>
                  <a:cubicBezTo>
                    <a:pt x="40938" y="9134"/>
                    <a:pt x="31870" y="1"/>
                    <a:pt x="20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167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 txBox="1">
            <a:spLocks noGrp="1"/>
          </p:cNvSpPr>
          <p:nvPr>
            <p:ph type="title"/>
          </p:nvPr>
        </p:nvSpPr>
        <p:spPr>
          <a:xfrm>
            <a:off x="6884854" y="291716"/>
            <a:ext cx="218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Team CS 37</a:t>
            </a:r>
            <a:endParaRPr sz="3200" dirty="0"/>
          </a:p>
        </p:txBody>
      </p:sp>
      <p:sp>
        <p:nvSpPr>
          <p:cNvPr id="831" name="Google Shape;831;p56"/>
          <p:cNvSpPr txBox="1">
            <a:spLocks noGrp="1"/>
          </p:cNvSpPr>
          <p:nvPr>
            <p:ph type="subTitle" idx="1"/>
          </p:nvPr>
        </p:nvSpPr>
        <p:spPr>
          <a:xfrm>
            <a:off x="2555005" y="4591907"/>
            <a:ext cx="2185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2018/CS/048</a:t>
            </a:r>
            <a:endParaRPr dirty="0"/>
          </a:p>
        </p:txBody>
      </p:sp>
      <p:sp>
        <p:nvSpPr>
          <p:cNvPr id="830" name="Google Shape;830;p56"/>
          <p:cNvSpPr txBox="1">
            <a:spLocks noGrp="1"/>
          </p:cNvSpPr>
          <p:nvPr>
            <p:ph type="title" idx="4294967295"/>
          </p:nvPr>
        </p:nvSpPr>
        <p:spPr>
          <a:xfrm>
            <a:off x="2770880" y="3805238"/>
            <a:ext cx="1679575" cy="33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T.W.T. </a:t>
            </a:r>
            <a:r>
              <a:rPr lang="en-US" sz="1800" dirty="0" err="1"/>
              <a:t>Dulshan</a:t>
            </a:r>
            <a:endParaRPr sz="1800" dirty="0"/>
          </a:p>
        </p:txBody>
      </p:sp>
      <p:sp>
        <p:nvSpPr>
          <p:cNvPr id="832" name="Google Shape;832;p56"/>
          <p:cNvSpPr txBox="1">
            <a:spLocks noGrp="1"/>
          </p:cNvSpPr>
          <p:nvPr>
            <p:ph type="title" idx="4294967295"/>
          </p:nvPr>
        </p:nvSpPr>
        <p:spPr>
          <a:xfrm>
            <a:off x="4986440" y="3816646"/>
            <a:ext cx="1679575" cy="33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U.W.T.O Weerasinghe</a:t>
            </a:r>
            <a:endParaRPr sz="1800" dirty="0"/>
          </a:p>
        </p:txBody>
      </p:sp>
      <p:sp>
        <p:nvSpPr>
          <p:cNvPr id="833" name="Google Shape;833;p56"/>
          <p:cNvSpPr txBox="1">
            <a:spLocks noGrp="1"/>
          </p:cNvSpPr>
          <p:nvPr>
            <p:ph type="subTitle" idx="4294967295"/>
          </p:nvPr>
        </p:nvSpPr>
        <p:spPr>
          <a:xfrm>
            <a:off x="4740505" y="4591907"/>
            <a:ext cx="1679575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2018/CS/191</a:t>
            </a:r>
            <a:endParaRPr dirty="0"/>
          </a:p>
        </p:txBody>
      </p:sp>
      <p:sp>
        <p:nvSpPr>
          <p:cNvPr id="829" name="Google Shape;829;p56"/>
          <p:cNvSpPr txBox="1">
            <a:spLocks noGrp="1"/>
          </p:cNvSpPr>
          <p:nvPr>
            <p:ph type="subTitle" idx="4294967295"/>
          </p:nvPr>
        </p:nvSpPr>
        <p:spPr>
          <a:xfrm>
            <a:off x="442017" y="4593775"/>
            <a:ext cx="1679575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2018/CS/192</a:t>
            </a:r>
            <a:endParaRPr dirty="0"/>
          </a:p>
        </p:txBody>
      </p:sp>
      <p:sp>
        <p:nvSpPr>
          <p:cNvPr id="828" name="Google Shape;828;p56"/>
          <p:cNvSpPr txBox="1">
            <a:spLocks noGrp="1"/>
          </p:cNvSpPr>
          <p:nvPr>
            <p:ph type="title" idx="4294967295"/>
          </p:nvPr>
        </p:nvSpPr>
        <p:spPr>
          <a:xfrm>
            <a:off x="0" y="3713163"/>
            <a:ext cx="2801938" cy="425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W.M.D.M.Y. </a:t>
            </a:r>
            <a:r>
              <a:rPr lang="en-US" sz="1800" dirty="0" err="1"/>
              <a:t>Wickramanayaka</a:t>
            </a:r>
            <a:endParaRPr sz="1800" dirty="0"/>
          </a:p>
        </p:txBody>
      </p:sp>
      <p:sp>
        <p:nvSpPr>
          <p:cNvPr id="14" name="Google Shape;832;p56">
            <a:extLst>
              <a:ext uri="{FF2B5EF4-FFF2-40B4-BE49-F238E27FC236}">
                <a16:creationId xmlns:a16="http://schemas.microsoft.com/office/drawing/2014/main" id="{F3B2FD51-C770-4D9E-BA4D-50EAF4C09EE8}"/>
              </a:ext>
            </a:extLst>
          </p:cNvPr>
          <p:cNvSpPr txBox="1">
            <a:spLocks/>
          </p:cNvSpPr>
          <p:nvPr/>
        </p:nvSpPr>
        <p:spPr>
          <a:xfrm>
            <a:off x="6981664" y="3765068"/>
            <a:ext cx="2206940" cy="33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1800" dirty="0"/>
              <a:t>W.K.B.K. </a:t>
            </a:r>
            <a:r>
              <a:rPr lang="en-US" sz="1800" dirty="0" err="1"/>
              <a:t>Madhushanka</a:t>
            </a:r>
            <a:endParaRPr lang="en-US" sz="1800" dirty="0"/>
          </a:p>
        </p:txBody>
      </p:sp>
      <p:sp>
        <p:nvSpPr>
          <p:cNvPr id="15" name="Google Shape;833;p56">
            <a:extLst>
              <a:ext uri="{FF2B5EF4-FFF2-40B4-BE49-F238E27FC236}">
                <a16:creationId xmlns:a16="http://schemas.microsoft.com/office/drawing/2014/main" id="{A4E301BD-0ED7-40E7-AE21-E4E81E895BED}"/>
              </a:ext>
            </a:extLst>
          </p:cNvPr>
          <p:cNvSpPr txBox="1">
            <a:spLocks/>
          </p:cNvSpPr>
          <p:nvPr/>
        </p:nvSpPr>
        <p:spPr>
          <a:xfrm>
            <a:off x="7279303" y="4520528"/>
            <a:ext cx="1679586" cy="53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None/>
            </a:pPr>
            <a:r>
              <a:rPr lang="en-US" dirty="0"/>
              <a:t>2018/CS/096 </a:t>
            </a:r>
          </a:p>
        </p:txBody>
      </p:sp>
      <p:pic>
        <p:nvPicPr>
          <p:cNvPr id="9" name="Picture 8" descr="A screen shot of a person&#10;&#10;Description automatically generated">
            <a:extLst>
              <a:ext uri="{FF2B5EF4-FFF2-40B4-BE49-F238E27FC236}">
                <a16:creationId xmlns:a16="http://schemas.microsoft.com/office/drawing/2014/main" id="{E6D6056B-F565-428A-808C-0621E278F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00" t="15023" r="-3840" b="24837"/>
          <a:stretch/>
        </p:blipFill>
        <p:spPr>
          <a:xfrm>
            <a:off x="2770880" y="1887522"/>
            <a:ext cx="1766265" cy="176626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may contain: 1 person">
            <a:extLst>
              <a:ext uri="{FF2B5EF4-FFF2-40B4-BE49-F238E27FC236}">
                <a16:creationId xmlns:a16="http://schemas.microsoft.com/office/drawing/2014/main" id="{21A55638-4242-4F7D-90E1-D5FB0670B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8" t="584" r="752" b="10456"/>
          <a:stretch/>
        </p:blipFill>
        <p:spPr bwMode="auto">
          <a:xfrm>
            <a:off x="4986440" y="1887522"/>
            <a:ext cx="1766265" cy="176626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wearing a blue shirt&#10;&#10;Description automatically generated">
            <a:extLst>
              <a:ext uri="{FF2B5EF4-FFF2-40B4-BE49-F238E27FC236}">
                <a16:creationId xmlns:a16="http://schemas.microsoft.com/office/drawing/2014/main" id="{3A2C4BB7-FE53-457A-A394-79D1C46781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29" t="22433" r="17806" b="25345"/>
          <a:stretch/>
        </p:blipFill>
        <p:spPr>
          <a:xfrm>
            <a:off x="7158662" y="1883867"/>
            <a:ext cx="1766265" cy="1773574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8C69C10-7510-4739-8371-E841697010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" t="7685" r="-1086" b="16111"/>
          <a:stretch/>
        </p:blipFill>
        <p:spPr>
          <a:xfrm>
            <a:off x="401061" y="1831869"/>
            <a:ext cx="1761488" cy="182191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303CBD1-07B5-4DBD-AD4B-FB588F0E24BD}"/>
              </a:ext>
            </a:extLst>
          </p:cNvPr>
          <p:cNvSpPr/>
          <p:nvPr/>
        </p:nvSpPr>
        <p:spPr>
          <a:xfrm>
            <a:off x="1898962" y="961105"/>
            <a:ext cx="7717800" cy="388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b="1" i="0" u="none" strike="noStrike" cap="none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User-friendliness-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Barlow" panose="020B0604020202020204" charset="0"/>
                <a:ea typeface="Oswald"/>
                <a:cs typeface="Oswald"/>
                <a:sym typeface="Oswald"/>
              </a:rPr>
              <a:t>E</a:t>
            </a:r>
            <a:r>
              <a:rPr lang="en-US" i="0" u="none" strike="noStrike" cap="none" dirty="0">
                <a:solidFill>
                  <a:schemeClr val="dk1"/>
                </a:solidFill>
                <a:latin typeface="Barlow" panose="020B0604020202020204" charset="0"/>
                <a:ea typeface="Oswald"/>
                <a:cs typeface="Oswald"/>
                <a:sym typeface="Oswald"/>
              </a:rPr>
              <a:t>asily accessible since it is a website 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i="0" u="none" strike="noStrike" cap="none" dirty="0">
                <a:solidFill>
                  <a:schemeClr val="dk1"/>
                </a:solidFill>
                <a:latin typeface="Barlow" panose="020B0604020202020204" charset="0"/>
                <a:ea typeface="Oswald"/>
                <a:cs typeface="Oswald"/>
                <a:sym typeface="Oswald"/>
              </a:rPr>
              <a:t>User friendly interfaces</a:t>
            </a:r>
          </a:p>
          <a:p>
            <a:pPr marL="914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endParaRPr lang="en-US" b="1" i="0" u="none" strike="noStrike" cap="none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b="1" i="0" u="none" strike="noStrike" cap="none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 </a:t>
            </a:r>
          </a:p>
          <a:p>
            <a:pPr marL="342900" lvl="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b="1" i="0" u="none" strike="noStrike" cap="none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Reliability-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Barlow" panose="020B0604020202020204" charset="0"/>
                <a:ea typeface="Oswald"/>
                <a:cs typeface="Oswald"/>
                <a:sym typeface="Oswald"/>
              </a:rPr>
              <a:t>B</a:t>
            </a:r>
            <a:r>
              <a:rPr lang="en-US" i="0" u="none" strike="noStrike" cap="none" dirty="0">
                <a:solidFill>
                  <a:schemeClr val="dk1"/>
                </a:solidFill>
                <a:latin typeface="Barlow" panose="020B0604020202020204" charset="0"/>
                <a:ea typeface="Oswald"/>
                <a:cs typeface="Oswald"/>
                <a:sym typeface="Oswald"/>
              </a:rPr>
              <a:t>ackup of databases on a given basis, so data loss will not occur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i="0" u="none" strike="noStrike" cap="none" dirty="0">
                <a:solidFill>
                  <a:schemeClr val="dk1"/>
                </a:solidFill>
                <a:latin typeface="Barlow" panose="020B0604020202020204" charset="0"/>
                <a:ea typeface="Oswald"/>
                <a:cs typeface="Oswald"/>
                <a:sym typeface="Oswald"/>
              </a:rPr>
              <a:t>Online payment through secure channel</a:t>
            </a:r>
          </a:p>
          <a:p>
            <a:pPr marL="914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b="1" i="0" u="none" strike="noStrike" cap="none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 </a:t>
            </a:r>
          </a:p>
          <a:p>
            <a:pPr marL="342900" lvl="0" indent="-3429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b="1" i="0" u="none" strike="noStrike" cap="none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Usability -</a:t>
            </a:r>
            <a:endParaRPr lang="en-US" i="0" u="none" strike="noStrike" cap="none" dirty="0">
              <a:solidFill>
                <a:schemeClr val="dk1"/>
              </a:solidFill>
              <a:latin typeface="Barlow" panose="020B0604020202020204" charset="0"/>
              <a:ea typeface="Oswald"/>
              <a:cs typeface="Oswald"/>
              <a:sym typeface="Oswald"/>
            </a:endParaRP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i="0" u="none" strike="noStrike" cap="none" dirty="0">
                <a:solidFill>
                  <a:schemeClr val="dk1"/>
                </a:solidFill>
                <a:latin typeface="Barlow" panose="020B0604020202020204" charset="0"/>
                <a:ea typeface="Oswald"/>
                <a:cs typeface="Oswald"/>
                <a:sym typeface="Oswald"/>
              </a:rPr>
              <a:t>System will be optimized to give best resolution across different devices 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i="0" u="none" strike="noStrike" cap="none" dirty="0">
                <a:solidFill>
                  <a:schemeClr val="dk1"/>
                </a:solidFill>
                <a:latin typeface="Barlow" panose="020B0604020202020204" charset="0"/>
                <a:ea typeface="Oswald"/>
                <a:cs typeface="Oswald"/>
                <a:sym typeface="Oswald"/>
              </a:rPr>
              <a:t>(Desktops, Laptops, Mobile devices)</a:t>
            </a:r>
          </a:p>
          <a:p>
            <a:pPr marL="914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b="1" i="0" u="none" strike="noStrike" cap="none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52A31-2815-4265-BCE4-C1DCE629890C}"/>
              </a:ext>
            </a:extLst>
          </p:cNvPr>
          <p:cNvSpPr/>
          <p:nvPr/>
        </p:nvSpPr>
        <p:spPr>
          <a:xfrm>
            <a:off x="260966" y="145583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Oswald"/>
                <a:sym typeface="Oswald"/>
              </a:rPr>
              <a:t>Quality Attributes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FC8B5D-01A4-47F9-A2C7-1A885DEE856F}"/>
              </a:ext>
            </a:extLst>
          </p:cNvPr>
          <p:cNvGrpSpPr/>
          <p:nvPr/>
        </p:nvGrpSpPr>
        <p:grpSpPr>
          <a:xfrm>
            <a:off x="679793" y="955478"/>
            <a:ext cx="923699" cy="770954"/>
            <a:chOff x="1451528" y="1303580"/>
            <a:chExt cx="599363" cy="500251"/>
          </a:xfrm>
        </p:grpSpPr>
        <p:grpSp>
          <p:nvGrpSpPr>
            <p:cNvPr id="6" name="Google Shape;588;p28">
              <a:extLst>
                <a:ext uri="{FF2B5EF4-FFF2-40B4-BE49-F238E27FC236}">
                  <a16:creationId xmlns:a16="http://schemas.microsoft.com/office/drawing/2014/main" id="{BF2491E8-8F88-4D97-8CBE-331AB2FFE65F}"/>
                </a:ext>
              </a:extLst>
            </p:cNvPr>
            <p:cNvGrpSpPr/>
            <p:nvPr/>
          </p:nvGrpSpPr>
          <p:grpSpPr>
            <a:xfrm>
              <a:off x="1602571" y="1355008"/>
              <a:ext cx="317750" cy="317849"/>
              <a:chOff x="1191425" y="238125"/>
              <a:chExt cx="5217575" cy="5219200"/>
            </a:xfrm>
            <a:solidFill>
              <a:schemeClr val="accent3"/>
            </a:solidFill>
          </p:grpSpPr>
          <p:sp>
            <p:nvSpPr>
              <p:cNvPr id="8" name="Google Shape;589;p28">
                <a:extLst>
                  <a:ext uri="{FF2B5EF4-FFF2-40B4-BE49-F238E27FC236}">
                    <a16:creationId xmlns:a16="http://schemas.microsoft.com/office/drawing/2014/main" id="{1C29C2BF-9DFA-40BF-AE3B-2D8B7CA3EBF1}"/>
                  </a:ext>
                </a:extLst>
              </p:cNvPr>
              <p:cNvSpPr/>
              <p:nvPr/>
            </p:nvSpPr>
            <p:spPr>
              <a:xfrm>
                <a:off x="1191425" y="3001025"/>
                <a:ext cx="2474250" cy="2456300"/>
              </a:xfrm>
              <a:custGeom>
                <a:avLst/>
                <a:gdLst/>
                <a:ahLst/>
                <a:cxnLst/>
                <a:rect l="l" t="t" r="r" b="b"/>
                <a:pathLst>
                  <a:path w="98970" h="98252" extrusionOk="0">
                    <a:moveTo>
                      <a:pt x="1" y="0"/>
                    </a:moveTo>
                    <a:cubicBezTo>
                      <a:pt x="1469" y="25607"/>
                      <a:pt x="12168" y="49484"/>
                      <a:pt x="30435" y="67784"/>
                    </a:cubicBezTo>
                    <a:cubicBezTo>
                      <a:pt x="48898" y="86247"/>
                      <a:pt x="73069" y="96946"/>
                      <a:pt x="98969" y="98251"/>
                    </a:cubicBezTo>
                    <a:lnTo>
                      <a:pt x="98969" y="55030"/>
                    </a:lnTo>
                    <a:cubicBezTo>
                      <a:pt x="69644" y="52485"/>
                      <a:pt x="46158" y="29228"/>
                      <a:pt x="432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90;p28">
                <a:extLst>
                  <a:ext uri="{FF2B5EF4-FFF2-40B4-BE49-F238E27FC236}">
                    <a16:creationId xmlns:a16="http://schemas.microsoft.com/office/drawing/2014/main" id="{24C0EC34-F6F7-406C-9108-0030A5758E68}"/>
                  </a:ext>
                </a:extLst>
              </p:cNvPr>
              <p:cNvSpPr/>
              <p:nvPr/>
            </p:nvSpPr>
            <p:spPr>
              <a:xfrm>
                <a:off x="3972275" y="3001025"/>
                <a:ext cx="2436725" cy="2453850"/>
              </a:xfrm>
              <a:custGeom>
                <a:avLst/>
                <a:gdLst/>
                <a:ahLst/>
                <a:cxnLst/>
                <a:rect l="l" t="t" r="r" b="b"/>
                <a:pathLst>
                  <a:path w="97469" h="98154" extrusionOk="0">
                    <a:moveTo>
                      <a:pt x="54215" y="0"/>
                    </a:moveTo>
                    <a:cubicBezTo>
                      <a:pt x="51344" y="28706"/>
                      <a:pt x="28608" y="51670"/>
                      <a:pt x="0" y="54867"/>
                    </a:cubicBezTo>
                    <a:lnTo>
                      <a:pt x="0" y="98153"/>
                    </a:lnTo>
                    <a:cubicBezTo>
                      <a:pt x="25313" y="96522"/>
                      <a:pt x="48898" y="85888"/>
                      <a:pt x="67034" y="67784"/>
                    </a:cubicBezTo>
                    <a:cubicBezTo>
                      <a:pt x="85301" y="49484"/>
                      <a:pt x="96001" y="25607"/>
                      <a:pt x="974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91;p28">
                <a:extLst>
                  <a:ext uri="{FF2B5EF4-FFF2-40B4-BE49-F238E27FC236}">
                    <a16:creationId xmlns:a16="http://schemas.microsoft.com/office/drawing/2014/main" id="{E10500C6-8A5F-48C5-AD9F-A56EB0B5C9DF}"/>
                  </a:ext>
                </a:extLst>
              </p:cNvPr>
              <p:cNvSpPr/>
              <p:nvPr/>
            </p:nvSpPr>
            <p:spPr>
              <a:xfrm>
                <a:off x="1191425" y="238125"/>
                <a:ext cx="2474250" cy="2456300"/>
              </a:xfrm>
              <a:custGeom>
                <a:avLst/>
                <a:gdLst/>
                <a:ahLst/>
                <a:cxnLst/>
                <a:rect l="l" t="t" r="r" b="b"/>
                <a:pathLst>
                  <a:path w="98970" h="98252" extrusionOk="0">
                    <a:moveTo>
                      <a:pt x="98969" y="0"/>
                    </a:moveTo>
                    <a:cubicBezTo>
                      <a:pt x="73069" y="1305"/>
                      <a:pt x="48898" y="12004"/>
                      <a:pt x="30435" y="30467"/>
                    </a:cubicBezTo>
                    <a:cubicBezTo>
                      <a:pt x="12168" y="48767"/>
                      <a:pt x="1469" y="72644"/>
                      <a:pt x="1" y="98251"/>
                    </a:cubicBezTo>
                    <a:lnTo>
                      <a:pt x="43255" y="98251"/>
                    </a:lnTo>
                    <a:cubicBezTo>
                      <a:pt x="46158" y="69024"/>
                      <a:pt x="69644" y="45766"/>
                      <a:pt x="98969" y="43221"/>
                    </a:cubicBezTo>
                    <a:lnTo>
                      <a:pt x="9896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2;p28">
                <a:extLst>
                  <a:ext uri="{FF2B5EF4-FFF2-40B4-BE49-F238E27FC236}">
                    <a16:creationId xmlns:a16="http://schemas.microsoft.com/office/drawing/2014/main" id="{1F80A0DE-E858-4405-BBB7-EF6A54A571C0}"/>
                  </a:ext>
                </a:extLst>
              </p:cNvPr>
              <p:cNvSpPr/>
              <p:nvPr/>
            </p:nvSpPr>
            <p:spPr>
              <a:xfrm>
                <a:off x="3972275" y="240550"/>
                <a:ext cx="2436725" cy="2453875"/>
              </a:xfrm>
              <a:custGeom>
                <a:avLst/>
                <a:gdLst/>
                <a:ahLst/>
                <a:cxnLst/>
                <a:rect l="l" t="t" r="r" b="b"/>
                <a:pathLst>
                  <a:path w="97469" h="98155" extrusionOk="0">
                    <a:moveTo>
                      <a:pt x="0" y="1"/>
                    </a:moveTo>
                    <a:lnTo>
                      <a:pt x="0" y="43287"/>
                    </a:lnTo>
                    <a:cubicBezTo>
                      <a:pt x="28608" y="46484"/>
                      <a:pt x="51344" y="69449"/>
                      <a:pt x="54215" y="98154"/>
                    </a:cubicBezTo>
                    <a:lnTo>
                      <a:pt x="97469" y="98154"/>
                    </a:lnTo>
                    <a:cubicBezTo>
                      <a:pt x="96001" y="72547"/>
                      <a:pt x="85301" y="48670"/>
                      <a:pt x="67034" y="30370"/>
                    </a:cubicBezTo>
                    <a:cubicBezTo>
                      <a:pt x="48898" y="12266"/>
                      <a:pt x="25313" y="163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3;p28">
                <a:extLst>
                  <a:ext uri="{FF2B5EF4-FFF2-40B4-BE49-F238E27FC236}">
                    <a16:creationId xmlns:a16="http://schemas.microsoft.com/office/drawing/2014/main" id="{5D9B3B5A-B532-4889-BF9C-6F2AD43F65BC}"/>
                  </a:ext>
                </a:extLst>
              </p:cNvPr>
              <p:cNvSpPr/>
              <p:nvPr/>
            </p:nvSpPr>
            <p:spPr>
              <a:xfrm>
                <a:off x="3054850" y="2520700"/>
                <a:ext cx="680950" cy="715200"/>
              </a:xfrm>
              <a:custGeom>
                <a:avLst/>
                <a:gdLst/>
                <a:ahLst/>
                <a:cxnLst/>
                <a:rect l="l" t="t" r="r" b="b"/>
                <a:pathLst>
                  <a:path w="27238" h="28608" extrusionOk="0">
                    <a:moveTo>
                      <a:pt x="0" y="0"/>
                    </a:moveTo>
                    <a:lnTo>
                      <a:pt x="0" y="6948"/>
                    </a:lnTo>
                    <a:lnTo>
                      <a:pt x="0" y="15364"/>
                    </a:lnTo>
                    <a:cubicBezTo>
                      <a:pt x="0" y="16734"/>
                      <a:pt x="130" y="18039"/>
                      <a:pt x="391" y="19213"/>
                    </a:cubicBezTo>
                    <a:cubicBezTo>
                      <a:pt x="1761" y="25215"/>
                      <a:pt x="6459" y="28608"/>
                      <a:pt x="13635" y="28608"/>
                    </a:cubicBezTo>
                    <a:cubicBezTo>
                      <a:pt x="18430" y="28608"/>
                      <a:pt x="22116" y="27074"/>
                      <a:pt x="24432" y="24269"/>
                    </a:cubicBezTo>
                    <a:cubicBezTo>
                      <a:pt x="26259" y="22084"/>
                      <a:pt x="27238" y="19083"/>
                      <a:pt x="27238" y="15364"/>
                    </a:cubicBezTo>
                    <a:lnTo>
                      <a:pt x="27238" y="0"/>
                    </a:lnTo>
                    <a:lnTo>
                      <a:pt x="17974" y="0"/>
                    </a:lnTo>
                    <a:lnTo>
                      <a:pt x="17974" y="6948"/>
                    </a:lnTo>
                    <a:lnTo>
                      <a:pt x="17974" y="15103"/>
                    </a:lnTo>
                    <a:cubicBezTo>
                      <a:pt x="17974" y="16930"/>
                      <a:pt x="17680" y="18267"/>
                      <a:pt x="17125" y="19213"/>
                    </a:cubicBezTo>
                    <a:cubicBezTo>
                      <a:pt x="16375" y="20453"/>
                      <a:pt x="15201" y="20975"/>
                      <a:pt x="13700" y="20975"/>
                    </a:cubicBezTo>
                    <a:cubicBezTo>
                      <a:pt x="12200" y="20975"/>
                      <a:pt x="11026" y="20453"/>
                      <a:pt x="10275" y="19213"/>
                    </a:cubicBezTo>
                    <a:cubicBezTo>
                      <a:pt x="9721" y="18267"/>
                      <a:pt x="9427" y="16930"/>
                      <a:pt x="9427" y="15103"/>
                    </a:cubicBezTo>
                    <a:lnTo>
                      <a:pt x="9427" y="6948"/>
                    </a:lnTo>
                    <a:lnTo>
                      <a:pt x="94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4;p28">
                <a:extLst>
                  <a:ext uri="{FF2B5EF4-FFF2-40B4-BE49-F238E27FC236}">
                    <a16:creationId xmlns:a16="http://schemas.microsoft.com/office/drawing/2014/main" id="{4C04691A-D189-4993-8F80-3D644239144C}"/>
                  </a:ext>
                </a:extLst>
              </p:cNvPr>
              <p:cNvSpPr/>
              <p:nvPr/>
            </p:nvSpPr>
            <p:spPr>
              <a:xfrm>
                <a:off x="3818950" y="2520700"/>
                <a:ext cx="776375" cy="698900"/>
              </a:xfrm>
              <a:custGeom>
                <a:avLst/>
                <a:gdLst/>
                <a:ahLst/>
                <a:cxnLst/>
                <a:rect l="l" t="t" r="r" b="b"/>
                <a:pathLst>
                  <a:path w="31055" h="27956" extrusionOk="0">
                    <a:moveTo>
                      <a:pt x="360" y="0"/>
                    </a:moveTo>
                    <a:lnTo>
                      <a:pt x="10113" y="13863"/>
                    </a:lnTo>
                    <a:lnTo>
                      <a:pt x="6264" y="19213"/>
                    </a:lnTo>
                    <a:lnTo>
                      <a:pt x="6133" y="19409"/>
                    </a:lnTo>
                    <a:lnTo>
                      <a:pt x="1" y="27955"/>
                    </a:lnTo>
                    <a:lnTo>
                      <a:pt x="10733" y="27955"/>
                    </a:lnTo>
                    <a:lnTo>
                      <a:pt x="15463" y="20485"/>
                    </a:lnTo>
                    <a:lnTo>
                      <a:pt x="20290" y="27955"/>
                    </a:lnTo>
                    <a:lnTo>
                      <a:pt x="31055" y="27955"/>
                    </a:lnTo>
                    <a:lnTo>
                      <a:pt x="24825" y="19213"/>
                    </a:lnTo>
                    <a:lnTo>
                      <a:pt x="20747" y="13505"/>
                    </a:lnTo>
                    <a:lnTo>
                      <a:pt x="25477" y="6948"/>
                    </a:lnTo>
                    <a:lnTo>
                      <a:pt x="30468" y="0"/>
                    </a:lnTo>
                    <a:lnTo>
                      <a:pt x="20323" y="0"/>
                    </a:lnTo>
                    <a:lnTo>
                      <a:pt x="15724" y="6948"/>
                    </a:lnTo>
                    <a:lnTo>
                      <a:pt x="15691" y="7013"/>
                    </a:lnTo>
                    <a:lnTo>
                      <a:pt x="15658" y="6948"/>
                    </a:lnTo>
                    <a:lnTo>
                      <a:pt x="109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80;p23">
              <a:extLst>
                <a:ext uri="{FF2B5EF4-FFF2-40B4-BE49-F238E27FC236}">
                  <a16:creationId xmlns:a16="http://schemas.microsoft.com/office/drawing/2014/main" id="{48825DC5-641D-43CD-9A08-3AC036DBC043}"/>
                </a:ext>
              </a:extLst>
            </p:cNvPr>
            <p:cNvSpPr/>
            <p:nvPr/>
          </p:nvSpPr>
          <p:spPr>
            <a:xfrm>
              <a:off x="1451528" y="1303580"/>
              <a:ext cx="599363" cy="500251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E0B7C8-2975-4C27-8F33-61B19F078F16}"/>
              </a:ext>
            </a:extLst>
          </p:cNvPr>
          <p:cNvGrpSpPr/>
          <p:nvPr/>
        </p:nvGrpSpPr>
        <p:grpSpPr>
          <a:xfrm>
            <a:off x="679793" y="2186273"/>
            <a:ext cx="923699" cy="770954"/>
            <a:chOff x="4229853" y="1363396"/>
            <a:chExt cx="599363" cy="500251"/>
          </a:xfrm>
        </p:grpSpPr>
        <p:sp>
          <p:nvSpPr>
            <p:cNvPr id="15" name="Google Shape;280;p23">
              <a:extLst>
                <a:ext uri="{FF2B5EF4-FFF2-40B4-BE49-F238E27FC236}">
                  <a16:creationId xmlns:a16="http://schemas.microsoft.com/office/drawing/2014/main" id="{1E079902-739C-45AE-9AEA-303DBDF94F03}"/>
                </a:ext>
              </a:extLst>
            </p:cNvPr>
            <p:cNvSpPr/>
            <p:nvPr/>
          </p:nvSpPr>
          <p:spPr>
            <a:xfrm>
              <a:off x="4229853" y="1363396"/>
              <a:ext cx="599363" cy="500251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3;p21">
              <a:extLst>
                <a:ext uri="{FF2B5EF4-FFF2-40B4-BE49-F238E27FC236}">
                  <a16:creationId xmlns:a16="http://schemas.microsoft.com/office/drawing/2014/main" id="{022FFDE9-FDF2-46C3-8814-A7C568BF5175}"/>
                </a:ext>
              </a:extLst>
            </p:cNvPr>
            <p:cNvSpPr/>
            <p:nvPr/>
          </p:nvSpPr>
          <p:spPr>
            <a:xfrm>
              <a:off x="4381090" y="1424275"/>
              <a:ext cx="291195" cy="291195"/>
            </a:xfrm>
            <a:custGeom>
              <a:avLst/>
              <a:gdLst/>
              <a:ahLst/>
              <a:cxnLst/>
              <a:rect l="l" t="t" r="r" b="b"/>
              <a:pathLst>
                <a:path w="40939" h="40939" extrusionOk="0">
                  <a:moveTo>
                    <a:pt x="30304" y="11246"/>
                  </a:moveTo>
                  <a:cubicBezTo>
                    <a:pt x="30541" y="11246"/>
                    <a:pt x="30777" y="11336"/>
                    <a:pt x="30957" y="11515"/>
                  </a:cubicBezTo>
                  <a:lnTo>
                    <a:pt x="32261" y="12820"/>
                  </a:lnTo>
                  <a:cubicBezTo>
                    <a:pt x="32686" y="13114"/>
                    <a:pt x="32686" y="13701"/>
                    <a:pt x="32294" y="14060"/>
                  </a:cubicBezTo>
                  <a:lnTo>
                    <a:pt x="17419" y="29522"/>
                  </a:lnTo>
                  <a:cubicBezTo>
                    <a:pt x="17224" y="29717"/>
                    <a:pt x="17061" y="29783"/>
                    <a:pt x="16767" y="29783"/>
                  </a:cubicBezTo>
                  <a:cubicBezTo>
                    <a:pt x="16473" y="29783"/>
                    <a:pt x="16212" y="29717"/>
                    <a:pt x="16115" y="29522"/>
                  </a:cubicBezTo>
                  <a:lnTo>
                    <a:pt x="8840" y="21693"/>
                  </a:lnTo>
                  <a:lnTo>
                    <a:pt x="8645" y="21497"/>
                  </a:lnTo>
                  <a:cubicBezTo>
                    <a:pt x="8449" y="21269"/>
                    <a:pt x="8351" y="21040"/>
                    <a:pt x="8351" y="20812"/>
                  </a:cubicBezTo>
                  <a:cubicBezTo>
                    <a:pt x="8351" y="20616"/>
                    <a:pt x="8449" y="20388"/>
                    <a:pt x="8645" y="20192"/>
                  </a:cubicBezTo>
                  <a:lnTo>
                    <a:pt x="9949" y="18888"/>
                  </a:lnTo>
                  <a:cubicBezTo>
                    <a:pt x="10129" y="18692"/>
                    <a:pt x="10365" y="18594"/>
                    <a:pt x="10602" y="18594"/>
                  </a:cubicBezTo>
                  <a:cubicBezTo>
                    <a:pt x="10838" y="18594"/>
                    <a:pt x="11075" y="18692"/>
                    <a:pt x="11254" y="18888"/>
                  </a:cubicBezTo>
                  <a:lnTo>
                    <a:pt x="11352" y="18953"/>
                  </a:lnTo>
                  <a:lnTo>
                    <a:pt x="16441" y="24466"/>
                  </a:lnTo>
                  <a:cubicBezTo>
                    <a:pt x="16539" y="24563"/>
                    <a:pt x="16653" y="24612"/>
                    <a:pt x="16767" y="24612"/>
                  </a:cubicBezTo>
                  <a:cubicBezTo>
                    <a:pt x="16881" y="24612"/>
                    <a:pt x="16995" y="24563"/>
                    <a:pt x="17093" y="24466"/>
                  </a:cubicBezTo>
                  <a:lnTo>
                    <a:pt x="29554" y="11515"/>
                  </a:lnTo>
                  <a:lnTo>
                    <a:pt x="29652" y="11515"/>
                  </a:lnTo>
                  <a:cubicBezTo>
                    <a:pt x="29831" y="11336"/>
                    <a:pt x="30068" y="11246"/>
                    <a:pt x="30304" y="11246"/>
                  </a:cubicBezTo>
                  <a:close/>
                  <a:moveTo>
                    <a:pt x="20486" y="1"/>
                  </a:moveTo>
                  <a:cubicBezTo>
                    <a:pt x="9134" y="1"/>
                    <a:pt x="0" y="9134"/>
                    <a:pt x="0" y="20453"/>
                  </a:cubicBezTo>
                  <a:cubicBezTo>
                    <a:pt x="0" y="31805"/>
                    <a:pt x="9134" y="40939"/>
                    <a:pt x="20486" y="40939"/>
                  </a:cubicBezTo>
                  <a:cubicBezTo>
                    <a:pt x="31805" y="40939"/>
                    <a:pt x="40938" y="31805"/>
                    <a:pt x="40938" y="20453"/>
                  </a:cubicBezTo>
                  <a:cubicBezTo>
                    <a:pt x="40938" y="9134"/>
                    <a:pt x="31870" y="1"/>
                    <a:pt x="20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CB6534-D7D0-4235-8E44-92D3050CB59D}"/>
              </a:ext>
            </a:extLst>
          </p:cNvPr>
          <p:cNvGrpSpPr/>
          <p:nvPr/>
        </p:nvGrpSpPr>
        <p:grpSpPr>
          <a:xfrm>
            <a:off x="689523" y="3356659"/>
            <a:ext cx="923699" cy="770954"/>
            <a:chOff x="7023248" y="1285911"/>
            <a:chExt cx="599363" cy="500251"/>
          </a:xfrm>
        </p:grpSpPr>
        <p:sp>
          <p:nvSpPr>
            <p:cNvPr id="19" name="Google Shape;280;p23">
              <a:extLst>
                <a:ext uri="{FF2B5EF4-FFF2-40B4-BE49-F238E27FC236}">
                  <a16:creationId xmlns:a16="http://schemas.microsoft.com/office/drawing/2014/main" id="{BF9DD86B-6D28-42E9-B2C5-1AFEBD0DF2AD}"/>
                </a:ext>
              </a:extLst>
            </p:cNvPr>
            <p:cNvSpPr/>
            <p:nvPr/>
          </p:nvSpPr>
          <p:spPr>
            <a:xfrm>
              <a:off x="7023248" y="1285911"/>
              <a:ext cx="599363" cy="500251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1;p23">
              <a:extLst>
                <a:ext uri="{FF2B5EF4-FFF2-40B4-BE49-F238E27FC236}">
                  <a16:creationId xmlns:a16="http://schemas.microsoft.com/office/drawing/2014/main" id="{169A74F6-8AAF-4FC3-AE76-08D847FF22BA}"/>
                </a:ext>
              </a:extLst>
            </p:cNvPr>
            <p:cNvSpPr/>
            <p:nvPr/>
          </p:nvSpPr>
          <p:spPr>
            <a:xfrm>
              <a:off x="7270434" y="1448718"/>
              <a:ext cx="104988" cy="104988"/>
            </a:xfrm>
            <a:custGeom>
              <a:avLst/>
              <a:gdLst/>
              <a:ahLst/>
              <a:cxnLst/>
              <a:rect l="l" t="t" r="r" b="b"/>
              <a:pathLst>
                <a:path w="36692" h="36692" extrusionOk="0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2;p23">
              <a:extLst>
                <a:ext uri="{FF2B5EF4-FFF2-40B4-BE49-F238E27FC236}">
                  <a16:creationId xmlns:a16="http://schemas.microsoft.com/office/drawing/2014/main" id="{2286976D-70EE-4E69-8C54-4D8BC161E3C4}"/>
                </a:ext>
              </a:extLst>
            </p:cNvPr>
            <p:cNvSpPr/>
            <p:nvPr/>
          </p:nvSpPr>
          <p:spPr>
            <a:xfrm>
              <a:off x="7204231" y="1363396"/>
              <a:ext cx="237083" cy="275395"/>
            </a:xfrm>
            <a:custGeom>
              <a:avLst/>
              <a:gdLst/>
              <a:ahLst/>
              <a:cxnLst/>
              <a:rect l="l" t="t" r="r" b="b"/>
              <a:pathLst>
                <a:path w="82857" h="96247" extrusionOk="0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3536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112B-5639-42B5-8B5B-95691D99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849" y="848854"/>
            <a:ext cx="7667247" cy="4498450"/>
          </a:xfrm>
        </p:spPr>
        <p:txBody>
          <a:bodyPr/>
          <a:lstStyle/>
          <a:p>
            <a:pPr marL="342900" lvl="0" indent="-342900">
              <a:spcAft>
                <a:spcPts val="600"/>
              </a:spcAft>
            </a:pPr>
            <a:r>
              <a:rPr lang="en-US" sz="1400" dirty="0"/>
              <a:t>	Modifiability-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b="0" dirty="0">
                <a:latin typeface="Barlow" panose="020B0604020202020204" charset="0"/>
              </a:rPr>
              <a:t>Component by component integration.</a:t>
            </a:r>
            <a:br>
              <a:rPr lang="en-US" sz="1400" b="0" dirty="0">
                <a:latin typeface="Barlow" panose="020B0604020202020204" charset="0"/>
              </a:rPr>
            </a:br>
            <a:r>
              <a:rPr lang="en-US" sz="1400" b="0" dirty="0">
                <a:latin typeface="Barlow" panose="020B0604020202020204" charset="0"/>
              </a:rPr>
              <a:t>	Future enhancements can be attached modularly</a:t>
            </a:r>
            <a:br>
              <a:rPr lang="en-US" sz="1400" b="0" dirty="0">
                <a:latin typeface="Barlow" panose="020B0604020202020204" charset="0"/>
              </a:rPr>
            </a:br>
            <a:r>
              <a:rPr lang="en-US" sz="1400" b="0" dirty="0">
                <a:latin typeface="Barlow" panose="020B0604020202020204" charset="0"/>
              </a:rPr>
              <a:t>	(salary calculation, inventory management )</a:t>
            </a:r>
            <a:br>
              <a:rPr lang="en-US" sz="1400" b="0" dirty="0">
                <a:latin typeface="Barlow" panose="020B0604020202020204" charset="0"/>
              </a:rPr>
            </a:br>
            <a:br>
              <a:rPr lang="en-US" sz="1400" b="0" dirty="0">
                <a:latin typeface="Barlow" panose="020B0604020202020204" charset="0"/>
              </a:rPr>
            </a:br>
            <a:br>
              <a:rPr lang="en-US" sz="1400" b="0" dirty="0">
                <a:latin typeface="Barlow" panose="020B0604020202020204" charset="0"/>
              </a:rPr>
            </a:br>
            <a:r>
              <a:rPr lang="en-US" sz="1400" dirty="0"/>
              <a:t>Security-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b="0" dirty="0">
                <a:latin typeface="Barlow" panose="020B0604020202020204" charset="0"/>
              </a:rPr>
              <a:t>Authentication using user accounts</a:t>
            </a:r>
            <a:br>
              <a:rPr lang="en-US" sz="1400" b="0" dirty="0">
                <a:latin typeface="Barlow" panose="020B0604020202020204" charset="0"/>
              </a:rPr>
            </a:br>
            <a:r>
              <a:rPr lang="en-US" sz="1400" b="0" dirty="0">
                <a:latin typeface="Barlow" panose="020B0604020202020204" charset="0"/>
              </a:rPr>
              <a:t>	All login details are sent encrypted</a:t>
            </a:r>
            <a:br>
              <a:rPr lang="en-US" sz="1400" dirty="0"/>
            </a:br>
            <a:r>
              <a:rPr lang="en-US" sz="1400" dirty="0"/>
              <a:t> 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Testability-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b="0" dirty="0">
                <a:latin typeface="Barlow" panose="020B0604020202020204" charset="0"/>
              </a:rPr>
              <a:t>Since system is modular each component can be tested separately</a:t>
            </a:r>
            <a:br>
              <a:rPr lang="en-US" sz="1400" b="0" dirty="0">
                <a:latin typeface="Barlow" panose="020B0604020202020204" charset="0"/>
              </a:rPr>
            </a:br>
            <a:r>
              <a:rPr lang="en-US" sz="1400" b="0" dirty="0">
                <a:latin typeface="Barlow" panose="020B0604020202020204" charset="0"/>
              </a:rPr>
              <a:t>	Debugging is easier</a:t>
            </a:r>
            <a:br>
              <a:rPr lang="en-US" sz="1200" dirty="0"/>
            </a:br>
            <a:endParaRPr lang="en-US"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242D46-915B-4440-B2D3-A765ABB423CE}"/>
              </a:ext>
            </a:extLst>
          </p:cNvPr>
          <p:cNvGrpSpPr/>
          <p:nvPr/>
        </p:nvGrpSpPr>
        <p:grpSpPr>
          <a:xfrm>
            <a:off x="697928" y="2048243"/>
            <a:ext cx="1013646" cy="846032"/>
            <a:chOff x="1267145" y="2083606"/>
            <a:chExt cx="994973" cy="830447"/>
          </a:xfrm>
          <a:solidFill>
            <a:schemeClr val="accent3"/>
          </a:solidFill>
        </p:grpSpPr>
        <p:sp>
          <p:nvSpPr>
            <p:cNvPr id="4" name="Google Shape;278;p23">
              <a:extLst>
                <a:ext uri="{FF2B5EF4-FFF2-40B4-BE49-F238E27FC236}">
                  <a16:creationId xmlns:a16="http://schemas.microsoft.com/office/drawing/2014/main" id="{5A8458F5-CA88-4096-A30A-9F086CEBDAFD}"/>
                </a:ext>
              </a:extLst>
            </p:cNvPr>
            <p:cNvSpPr/>
            <p:nvPr/>
          </p:nvSpPr>
          <p:spPr>
            <a:xfrm>
              <a:off x="1267145" y="2083606"/>
              <a:ext cx="994973" cy="830447"/>
            </a:xfrm>
            <a:custGeom>
              <a:avLst/>
              <a:gdLst/>
              <a:ahLst/>
              <a:cxnLst/>
              <a:rect l="l" t="t" r="r" b="b"/>
              <a:pathLst>
                <a:path w="209468" h="174831" extrusionOk="0">
                  <a:moveTo>
                    <a:pt x="198077" y="11364"/>
                  </a:moveTo>
                  <a:lnTo>
                    <a:pt x="198105" y="12377"/>
                  </a:lnTo>
                  <a:lnTo>
                    <a:pt x="198105" y="134115"/>
                  </a:lnTo>
                  <a:cubicBezTo>
                    <a:pt x="198105" y="134854"/>
                    <a:pt x="197803" y="135155"/>
                    <a:pt x="197064" y="135155"/>
                  </a:cubicBezTo>
                  <a:lnTo>
                    <a:pt x="12294" y="135155"/>
                  </a:lnTo>
                  <a:cubicBezTo>
                    <a:pt x="11555" y="135155"/>
                    <a:pt x="11254" y="134854"/>
                    <a:pt x="11254" y="134115"/>
                  </a:cubicBezTo>
                  <a:lnTo>
                    <a:pt x="11254" y="12377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30" y="712"/>
                    <a:pt x="712" y="5531"/>
                    <a:pt x="0" y="11364"/>
                  </a:cubicBezTo>
                  <a:lnTo>
                    <a:pt x="0" y="12377"/>
                  </a:lnTo>
                  <a:lnTo>
                    <a:pt x="0" y="134115"/>
                  </a:lnTo>
                  <a:cubicBezTo>
                    <a:pt x="0" y="136497"/>
                    <a:pt x="630" y="138468"/>
                    <a:pt x="1643" y="140248"/>
                  </a:cubicBezTo>
                  <a:cubicBezTo>
                    <a:pt x="3998" y="144383"/>
                    <a:pt x="7503" y="146518"/>
                    <a:pt x="12294" y="146518"/>
                  </a:cubicBezTo>
                  <a:lnTo>
                    <a:pt x="79707" y="146518"/>
                  </a:lnTo>
                  <a:lnTo>
                    <a:pt x="79707" y="163522"/>
                  </a:lnTo>
                  <a:lnTo>
                    <a:pt x="66920" y="163522"/>
                  </a:lnTo>
                  <a:cubicBezTo>
                    <a:pt x="63744" y="163522"/>
                    <a:pt x="61280" y="165987"/>
                    <a:pt x="61280" y="169163"/>
                  </a:cubicBezTo>
                  <a:cubicBezTo>
                    <a:pt x="61280" y="172339"/>
                    <a:pt x="63744" y="174831"/>
                    <a:pt x="66920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39"/>
                    <a:pt x="148216" y="169163"/>
                  </a:cubicBezTo>
                  <a:cubicBezTo>
                    <a:pt x="148216" y="165987"/>
                    <a:pt x="145642" y="163522"/>
                    <a:pt x="142466" y="163522"/>
                  </a:cubicBezTo>
                  <a:lnTo>
                    <a:pt x="129651" y="163522"/>
                  </a:lnTo>
                  <a:lnTo>
                    <a:pt x="129651" y="146518"/>
                  </a:lnTo>
                  <a:lnTo>
                    <a:pt x="197064" y="146518"/>
                  </a:lnTo>
                  <a:cubicBezTo>
                    <a:pt x="201911" y="146518"/>
                    <a:pt x="205388" y="144437"/>
                    <a:pt x="207715" y="140248"/>
                  </a:cubicBezTo>
                  <a:cubicBezTo>
                    <a:pt x="208783" y="138359"/>
                    <a:pt x="209468" y="136360"/>
                    <a:pt x="209468" y="134115"/>
                  </a:cubicBezTo>
                  <a:lnTo>
                    <a:pt x="209468" y="12377"/>
                  </a:lnTo>
                  <a:lnTo>
                    <a:pt x="209468" y="11364"/>
                  </a:lnTo>
                  <a:cubicBezTo>
                    <a:pt x="208756" y="5531"/>
                    <a:pt x="203909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 panose="020B0604020202020204" charset="0"/>
              </a:endParaRPr>
            </a:p>
          </p:txBody>
        </p:sp>
        <p:sp>
          <p:nvSpPr>
            <p:cNvPr id="5" name="Google Shape;286;p23">
              <a:extLst>
                <a:ext uri="{FF2B5EF4-FFF2-40B4-BE49-F238E27FC236}">
                  <a16:creationId xmlns:a16="http://schemas.microsoft.com/office/drawing/2014/main" id="{B5C4763A-F342-49B4-AF70-1BD4FF691780}"/>
                </a:ext>
              </a:extLst>
            </p:cNvPr>
            <p:cNvSpPr/>
            <p:nvPr/>
          </p:nvSpPr>
          <p:spPr>
            <a:xfrm>
              <a:off x="1609000" y="2221850"/>
              <a:ext cx="311260" cy="414990"/>
            </a:xfrm>
            <a:custGeom>
              <a:avLst/>
              <a:gdLst/>
              <a:ahLst/>
              <a:cxnLst/>
              <a:rect l="l" t="t" r="r" b="b"/>
              <a:pathLst>
                <a:path w="156609" h="208800" extrusionOk="0">
                  <a:moveTo>
                    <a:pt x="78289" y="26096"/>
                  </a:moveTo>
                  <a:cubicBezTo>
                    <a:pt x="97469" y="26096"/>
                    <a:pt x="113061" y="41721"/>
                    <a:pt x="113061" y="60869"/>
                  </a:cubicBezTo>
                  <a:lnTo>
                    <a:pt x="113061" y="78288"/>
                  </a:lnTo>
                  <a:lnTo>
                    <a:pt x="43516" y="78288"/>
                  </a:lnTo>
                  <a:lnTo>
                    <a:pt x="43516" y="60869"/>
                  </a:lnTo>
                  <a:cubicBezTo>
                    <a:pt x="43516" y="41688"/>
                    <a:pt x="59141" y="26096"/>
                    <a:pt x="78289" y="26096"/>
                  </a:cubicBezTo>
                  <a:close/>
                  <a:moveTo>
                    <a:pt x="78256" y="113060"/>
                  </a:moveTo>
                  <a:cubicBezTo>
                    <a:pt x="87879" y="113060"/>
                    <a:pt x="95675" y="120857"/>
                    <a:pt x="95675" y="130479"/>
                  </a:cubicBezTo>
                  <a:cubicBezTo>
                    <a:pt x="95675" y="136123"/>
                    <a:pt x="93000" y="141244"/>
                    <a:pt x="88531" y="144473"/>
                  </a:cubicBezTo>
                  <a:lnTo>
                    <a:pt x="91304" y="169134"/>
                  </a:lnTo>
                  <a:cubicBezTo>
                    <a:pt x="91434" y="170374"/>
                    <a:pt x="91043" y="171580"/>
                    <a:pt x="90195" y="172526"/>
                  </a:cubicBezTo>
                  <a:cubicBezTo>
                    <a:pt x="89379" y="173472"/>
                    <a:pt x="88205" y="173994"/>
                    <a:pt x="86965" y="173994"/>
                  </a:cubicBezTo>
                  <a:lnTo>
                    <a:pt x="69579" y="173994"/>
                  </a:lnTo>
                  <a:cubicBezTo>
                    <a:pt x="68340" y="173994"/>
                    <a:pt x="67165" y="173472"/>
                    <a:pt x="66350" y="172526"/>
                  </a:cubicBezTo>
                  <a:cubicBezTo>
                    <a:pt x="65534" y="171580"/>
                    <a:pt x="65110" y="170374"/>
                    <a:pt x="65241" y="169134"/>
                  </a:cubicBezTo>
                  <a:lnTo>
                    <a:pt x="67981" y="144473"/>
                  </a:lnTo>
                  <a:cubicBezTo>
                    <a:pt x="63544" y="141244"/>
                    <a:pt x="60837" y="136123"/>
                    <a:pt x="60837" y="130479"/>
                  </a:cubicBezTo>
                  <a:cubicBezTo>
                    <a:pt x="60837" y="120889"/>
                    <a:pt x="68633" y="113060"/>
                    <a:pt x="78256" y="113060"/>
                  </a:cubicBezTo>
                  <a:close/>
                  <a:moveTo>
                    <a:pt x="78289" y="0"/>
                  </a:moveTo>
                  <a:cubicBezTo>
                    <a:pt x="44723" y="0"/>
                    <a:pt x="17420" y="27335"/>
                    <a:pt x="17420" y="60869"/>
                  </a:cubicBezTo>
                  <a:lnTo>
                    <a:pt x="17420" y="78288"/>
                  </a:lnTo>
                  <a:lnTo>
                    <a:pt x="4372" y="78288"/>
                  </a:lnTo>
                  <a:cubicBezTo>
                    <a:pt x="1958" y="78288"/>
                    <a:pt x="1" y="80245"/>
                    <a:pt x="1" y="82659"/>
                  </a:cubicBezTo>
                  <a:lnTo>
                    <a:pt x="1" y="191413"/>
                  </a:lnTo>
                  <a:cubicBezTo>
                    <a:pt x="1" y="200971"/>
                    <a:pt x="7797" y="208800"/>
                    <a:pt x="17420" y="208800"/>
                  </a:cubicBezTo>
                  <a:lnTo>
                    <a:pt x="139222" y="208800"/>
                  </a:lnTo>
                  <a:cubicBezTo>
                    <a:pt x="148780" y="208800"/>
                    <a:pt x="156609" y="201036"/>
                    <a:pt x="156609" y="191413"/>
                  </a:cubicBezTo>
                  <a:lnTo>
                    <a:pt x="156609" y="82659"/>
                  </a:lnTo>
                  <a:cubicBezTo>
                    <a:pt x="156576" y="80245"/>
                    <a:pt x="154619" y="78288"/>
                    <a:pt x="152205" y="78288"/>
                  </a:cubicBezTo>
                  <a:lnTo>
                    <a:pt x="139157" y="78288"/>
                  </a:lnTo>
                  <a:lnTo>
                    <a:pt x="139157" y="60869"/>
                  </a:lnTo>
                  <a:cubicBezTo>
                    <a:pt x="139157" y="27335"/>
                    <a:pt x="111854" y="0"/>
                    <a:pt x="782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 panose="020B060402020202020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A0BBE-B3F2-4318-BF6D-A3E1DD6C0F75}"/>
              </a:ext>
            </a:extLst>
          </p:cNvPr>
          <p:cNvGrpSpPr/>
          <p:nvPr/>
        </p:nvGrpSpPr>
        <p:grpSpPr>
          <a:xfrm>
            <a:off x="661830" y="3428209"/>
            <a:ext cx="1071362" cy="894199"/>
            <a:chOff x="7017699" y="3082887"/>
            <a:chExt cx="599363" cy="500251"/>
          </a:xfrm>
        </p:grpSpPr>
        <p:grpSp>
          <p:nvGrpSpPr>
            <p:cNvPr id="7" name="Google Shape;635;p30">
              <a:extLst>
                <a:ext uri="{FF2B5EF4-FFF2-40B4-BE49-F238E27FC236}">
                  <a16:creationId xmlns:a16="http://schemas.microsoft.com/office/drawing/2014/main" id="{271DE027-0BF6-4E1C-92A6-025830F52177}"/>
                </a:ext>
              </a:extLst>
            </p:cNvPr>
            <p:cNvGrpSpPr/>
            <p:nvPr/>
          </p:nvGrpSpPr>
          <p:grpSpPr>
            <a:xfrm>
              <a:off x="7159157" y="3126404"/>
              <a:ext cx="316445" cy="317328"/>
              <a:chOff x="1869175" y="3274825"/>
              <a:chExt cx="1567275" cy="1571650"/>
            </a:xfrm>
            <a:solidFill>
              <a:schemeClr val="accent3"/>
            </a:solidFill>
          </p:grpSpPr>
          <p:sp>
            <p:nvSpPr>
              <p:cNvPr id="9" name="Google Shape;636;p30">
                <a:extLst>
                  <a:ext uri="{FF2B5EF4-FFF2-40B4-BE49-F238E27FC236}">
                    <a16:creationId xmlns:a16="http://schemas.microsoft.com/office/drawing/2014/main" id="{CF7449A7-73C9-49C4-88A4-24A31194E980}"/>
                  </a:ext>
                </a:extLst>
              </p:cNvPr>
              <p:cNvSpPr/>
              <p:nvPr/>
            </p:nvSpPr>
            <p:spPr>
              <a:xfrm>
                <a:off x="2698025" y="4003000"/>
                <a:ext cx="738425" cy="840575"/>
              </a:xfrm>
              <a:custGeom>
                <a:avLst/>
                <a:gdLst/>
                <a:ahLst/>
                <a:cxnLst/>
                <a:rect l="l" t="t" r="r" b="b"/>
                <a:pathLst>
                  <a:path w="29537" h="33623" extrusionOk="0">
                    <a:moveTo>
                      <a:pt x="18387" y="1"/>
                    </a:moveTo>
                    <a:lnTo>
                      <a:pt x="1" y="14652"/>
                    </a:lnTo>
                    <a:lnTo>
                      <a:pt x="1" y="33622"/>
                    </a:lnTo>
                    <a:lnTo>
                      <a:pt x="16403" y="19905"/>
                    </a:lnTo>
                    <a:lnTo>
                      <a:pt x="23232" y="26618"/>
                    </a:lnTo>
                    <a:lnTo>
                      <a:pt x="20314" y="26618"/>
                    </a:lnTo>
                    <a:cubicBezTo>
                      <a:pt x="19321" y="26618"/>
                      <a:pt x="18504" y="27435"/>
                      <a:pt x="18504" y="28427"/>
                    </a:cubicBezTo>
                    <a:cubicBezTo>
                      <a:pt x="18504" y="29478"/>
                      <a:pt x="19321" y="30295"/>
                      <a:pt x="20314" y="30295"/>
                    </a:cubicBezTo>
                    <a:lnTo>
                      <a:pt x="27727" y="30295"/>
                    </a:lnTo>
                    <a:cubicBezTo>
                      <a:pt x="28719" y="30295"/>
                      <a:pt x="29536" y="29478"/>
                      <a:pt x="29536" y="28427"/>
                    </a:cubicBezTo>
                    <a:lnTo>
                      <a:pt x="29536" y="21073"/>
                    </a:lnTo>
                    <a:cubicBezTo>
                      <a:pt x="29478" y="20139"/>
                      <a:pt x="28661" y="19321"/>
                      <a:pt x="27610" y="19321"/>
                    </a:cubicBezTo>
                    <a:cubicBezTo>
                      <a:pt x="26618" y="19321"/>
                      <a:pt x="25800" y="20139"/>
                      <a:pt x="25800" y="21189"/>
                    </a:cubicBezTo>
                    <a:lnTo>
                      <a:pt x="25800" y="24108"/>
                    </a:lnTo>
                    <a:lnTo>
                      <a:pt x="18387" y="16695"/>
                    </a:lnTo>
                    <a:lnTo>
                      <a:pt x="1838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37;p30">
                <a:extLst>
                  <a:ext uri="{FF2B5EF4-FFF2-40B4-BE49-F238E27FC236}">
                    <a16:creationId xmlns:a16="http://schemas.microsoft.com/office/drawing/2014/main" id="{50CB3CCD-D711-44E3-88FA-142FC3D1BC8A}"/>
                  </a:ext>
                </a:extLst>
              </p:cNvPr>
              <p:cNvSpPr/>
              <p:nvPr/>
            </p:nvSpPr>
            <p:spPr>
              <a:xfrm>
                <a:off x="1869175" y="4003000"/>
                <a:ext cx="738400" cy="843475"/>
              </a:xfrm>
              <a:custGeom>
                <a:avLst/>
                <a:gdLst/>
                <a:ahLst/>
                <a:cxnLst/>
                <a:rect l="l" t="t" r="r" b="b"/>
                <a:pathLst>
                  <a:path w="29536" h="33739" extrusionOk="0">
                    <a:moveTo>
                      <a:pt x="11091" y="1"/>
                    </a:moveTo>
                    <a:lnTo>
                      <a:pt x="11091" y="16695"/>
                    </a:lnTo>
                    <a:lnTo>
                      <a:pt x="3678" y="24108"/>
                    </a:lnTo>
                    <a:lnTo>
                      <a:pt x="3678" y="21189"/>
                    </a:lnTo>
                    <a:cubicBezTo>
                      <a:pt x="3678" y="20139"/>
                      <a:pt x="2860" y="19321"/>
                      <a:pt x="1810" y="19321"/>
                    </a:cubicBezTo>
                    <a:cubicBezTo>
                      <a:pt x="817" y="19321"/>
                      <a:pt x="0" y="20139"/>
                      <a:pt x="0" y="21189"/>
                    </a:cubicBezTo>
                    <a:lnTo>
                      <a:pt x="0" y="28544"/>
                    </a:lnTo>
                    <a:cubicBezTo>
                      <a:pt x="0" y="29536"/>
                      <a:pt x="817" y="30353"/>
                      <a:pt x="1810" y="30353"/>
                    </a:cubicBezTo>
                    <a:lnTo>
                      <a:pt x="9223" y="30353"/>
                    </a:lnTo>
                    <a:cubicBezTo>
                      <a:pt x="10215" y="30353"/>
                      <a:pt x="11032" y="29536"/>
                      <a:pt x="11032" y="28544"/>
                    </a:cubicBezTo>
                    <a:cubicBezTo>
                      <a:pt x="11032" y="27493"/>
                      <a:pt x="10215" y="26735"/>
                      <a:pt x="9223" y="26735"/>
                    </a:cubicBezTo>
                    <a:lnTo>
                      <a:pt x="6304" y="26735"/>
                    </a:lnTo>
                    <a:lnTo>
                      <a:pt x="13134" y="20022"/>
                    </a:lnTo>
                    <a:lnTo>
                      <a:pt x="29536" y="33739"/>
                    </a:lnTo>
                    <a:lnTo>
                      <a:pt x="29536" y="14769"/>
                    </a:lnTo>
                    <a:lnTo>
                      <a:pt x="1109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38;p30">
                <a:extLst>
                  <a:ext uri="{FF2B5EF4-FFF2-40B4-BE49-F238E27FC236}">
                    <a16:creationId xmlns:a16="http://schemas.microsoft.com/office/drawing/2014/main" id="{B3799642-0A0F-4CFA-A7FC-67FC29A2B8C9}"/>
                  </a:ext>
                </a:extLst>
              </p:cNvPr>
              <p:cNvSpPr/>
              <p:nvPr/>
            </p:nvSpPr>
            <p:spPr>
              <a:xfrm>
                <a:off x="2191675" y="3274825"/>
                <a:ext cx="919350" cy="1014225"/>
              </a:xfrm>
              <a:custGeom>
                <a:avLst/>
                <a:gdLst/>
                <a:ahLst/>
                <a:cxnLst/>
                <a:rect l="l" t="t" r="r" b="b"/>
                <a:pathLst>
                  <a:path w="36774" h="40569" extrusionOk="0">
                    <a:moveTo>
                      <a:pt x="18394" y="1"/>
                    </a:moveTo>
                    <a:cubicBezTo>
                      <a:pt x="17920" y="1"/>
                      <a:pt x="17453" y="176"/>
                      <a:pt x="17103" y="526"/>
                    </a:cubicBezTo>
                    <a:lnTo>
                      <a:pt x="11908" y="5721"/>
                    </a:lnTo>
                    <a:cubicBezTo>
                      <a:pt x="11207" y="6422"/>
                      <a:pt x="11207" y="7589"/>
                      <a:pt x="11908" y="8348"/>
                    </a:cubicBezTo>
                    <a:cubicBezTo>
                      <a:pt x="12287" y="8698"/>
                      <a:pt x="12769" y="8873"/>
                      <a:pt x="13243" y="8873"/>
                    </a:cubicBezTo>
                    <a:cubicBezTo>
                      <a:pt x="13717" y="8873"/>
                      <a:pt x="14184" y="8698"/>
                      <a:pt x="14534" y="8348"/>
                    </a:cubicBezTo>
                    <a:lnTo>
                      <a:pt x="16577" y="6305"/>
                    </a:lnTo>
                    <a:lnTo>
                      <a:pt x="16577" y="12667"/>
                    </a:lnTo>
                    <a:lnTo>
                      <a:pt x="0" y="25917"/>
                    </a:lnTo>
                    <a:lnTo>
                      <a:pt x="18387" y="40568"/>
                    </a:lnTo>
                    <a:lnTo>
                      <a:pt x="36774" y="25917"/>
                    </a:lnTo>
                    <a:lnTo>
                      <a:pt x="20255" y="12667"/>
                    </a:lnTo>
                    <a:lnTo>
                      <a:pt x="20255" y="6305"/>
                    </a:lnTo>
                    <a:lnTo>
                      <a:pt x="22298" y="8348"/>
                    </a:lnTo>
                    <a:cubicBezTo>
                      <a:pt x="22648" y="8698"/>
                      <a:pt x="23115" y="8873"/>
                      <a:pt x="23582" y="8873"/>
                    </a:cubicBezTo>
                    <a:cubicBezTo>
                      <a:pt x="24049" y="8873"/>
                      <a:pt x="24516" y="8698"/>
                      <a:pt x="24866" y="8348"/>
                    </a:cubicBezTo>
                    <a:cubicBezTo>
                      <a:pt x="25625" y="7589"/>
                      <a:pt x="25625" y="6422"/>
                      <a:pt x="24866" y="5721"/>
                    </a:cubicBezTo>
                    <a:lnTo>
                      <a:pt x="19729" y="526"/>
                    </a:lnTo>
                    <a:cubicBezTo>
                      <a:pt x="19350" y="176"/>
                      <a:pt x="18868" y="1"/>
                      <a:pt x="183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80;p23">
              <a:extLst>
                <a:ext uri="{FF2B5EF4-FFF2-40B4-BE49-F238E27FC236}">
                  <a16:creationId xmlns:a16="http://schemas.microsoft.com/office/drawing/2014/main" id="{118049B3-7F55-410D-ABA1-094C804613A2}"/>
                </a:ext>
              </a:extLst>
            </p:cNvPr>
            <p:cNvSpPr/>
            <p:nvPr/>
          </p:nvSpPr>
          <p:spPr>
            <a:xfrm>
              <a:off x="7017699" y="3082887"/>
              <a:ext cx="599363" cy="500251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82;p70">
            <a:extLst>
              <a:ext uri="{FF2B5EF4-FFF2-40B4-BE49-F238E27FC236}">
                <a16:creationId xmlns:a16="http://schemas.microsoft.com/office/drawing/2014/main" id="{8D1A9451-AF5C-4B98-A53A-F34EB74CDD0C}"/>
              </a:ext>
            </a:extLst>
          </p:cNvPr>
          <p:cNvGrpSpPr/>
          <p:nvPr/>
        </p:nvGrpSpPr>
        <p:grpSpPr>
          <a:xfrm>
            <a:off x="726829" y="848854"/>
            <a:ext cx="861103" cy="846542"/>
            <a:chOff x="1950800" y="995875"/>
            <a:chExt cx="351900" cy="345950"/>
          </a:xfrm>
          <a:solidFill>
            <a:schemeClr val="accent3"/>
          </a:solidFill>
        </p:grpSpPr>
        <p:sp>
          <p:nvSpPr>
            <p:cNvPr id="13" name="Google Shape;1483;p70">
              <a:extLst>
                <a:ext uri="{FF2B5EF4-FFF2-40B4-BE49-F238E27FC236}">
                  <a16:creationId xmlns:a16="http://schemas.microsoft.com/office/drawing/2014/main" id="{7EE9497D-D6C7-4D67-8E76-FC73823AC2D1}"/>
                </a:ext>
              </a:extLst>
            </p:cNvPr>
            <p:cNvSpPr/>
            <p:nvPr/>
          </p:nvSpPr>
          <p:spPr>
            <a:xfrm>
              <a:off x="1950800" y="995875"/>
              <a:ext cx="351900" cy="345950"/>
            </a:xfrm>
            <a:custGeom>
              <a:avLst/>
              <a:gdLst/>
              <a:ahLst/>
              <a:cxnLst/>
              <a:rect l="l" t="t" r="r" b="b"/>
              <a:pathLst>
                <a:path w="14076" h="13838" extrusionOk="0">
                  <a:moveTo>
                    <a:pt x="894" y="447"/>
                  </a:moveTo>
                  <a:cubicBezTo>
                    <a:pt x="768" y="447"/>
                    <a:pt x="671" y="558"/>
                    <a:pt x="671" y="670"/>
                  </a:cubicBezTo>
                  <a:cubicBezTo>
                    <a:pt x="671" y="795"/>
                    <a:pt x="768" y="907"/>
                    <a:pt x="894" y="907"/>
                  </a:cubicBezTo>
                  <a:lnTo>
                    <a:pt x="419" y="907"/>
                  </a:lnTo>
                  <a:lnTo>
                    <a:pt x="419" y="670"/>
                  </a:lnTo>
                  <a:cubicBezTo>
                    <a:pt x="433" y="558"/>
                    <a:pt x="545" y="447"/>
                    <a:pt x="671" y="447"/>
                  </a:cubicBezTo>
                  <a:close/>
                  <a:moveTo>
                    <a:pt x="1549" y="447"/>
                  </a:moveTo>
                  <a:cubicBezTo>
                    <a:pt x="1438" y="447"/>
                    <a:pt x="1326" y="558"/>
                    <a:pt x="1326" y="670"/>
                  </a:cubicBezTo>
                  <a:cubicBezTo>
                    <a:pt x="1326" y="795"/>
                    <a:pt x="1438" y="907"/>
                    <a:pt x="1549" y="907"/>
                  </a:cubicBezTo>
                  <a:lnTo>
                    <a:pt x="894" y="907"/>
                  </a:lnTo>
                  <a:cubicBezTo>
                    <a:pt x="1019" y="907"/>
                    <a:pt x="1117" y="795"/>
                    <a:pt x="1117" y="670"/>
                  </a:cubicBezTo>
                  <a:cubicBezTo>
                    <a:pt x="1117" y="558"/>
                    <a:pt x="1019" y="447"/>
                    <a:pt x="894" y="447"/>
                  </a:cubicBezTo>
                  <a:close/>
                  <a:moveTo>
                    <a:pt x="2219" y="447"/>
                  </a:moveTo>
                  <a:cubicBezTo>
                    <a:pt x="2093" y="447"/>
                    <a:pt x="1996" y="558"/>
                    <a:pt x="1996" y="670"/>
                  </a:cubicBezTo>
                  <a:cubicBezTo>
                    <a:pt x="1996" y="795"/>
                    <a:pt x="2093" y="907"/>
                    <a:pt x="2219" y="907"/>
                  </a:cubicBezTo>
                  <a:lnTo>
                    <a:pt x="1549" y="907"/>
                  </a:lnTo>
                  <a:cubicBezTo>
                    <a:pt x="1675" y="907"/>
                    <a:pt x="1786" y="795"/>
                    <a:pt x="1786" y="670"/>
                  </a:cubicBezTo>
                  <a:cubicBezTo>
                    <a:pt x="1786" y="558"/>
                    <a:pt x="1675" y="447"/>
                    <a:pt x="1549" y="447"/>
                  </a:cubicBezTo>
                  <a:close/>
                  <a:moveTo>
                    <a:pt x="13406" y="447"/>
                  </a:moveTo>
                  <a:cubicBezTo>
                    <a:pt x="13531" y="447"/>
                    <a:pt x="13643" y="558"/>
                    <a:pt x="13643" y="670"/>
                  </a:cubicBezTo>
                  <a:lnTo>
                    <a:pt x="13643" y="907"/>
                  </a:lnTo>
                  <a:lnTo>
                    <a:pt x="2219" y="907"/>
                  </a:lnTo>
                  <a:cubicBezTo>
                    <a:pt x="2344" y="907"/>
                    <a:pt x="2442" y="795"/>
                    <a:pt x="2442" y="670"/>
                  </a:cubicBezTo>
                  <a:cubicBezTo>
                    <a:pt x="2442" y="558"/>
                    <a:pt x="2344" y="447"/>
                    <a:pt x="2219" y="447"/>
                  </a:cubicBezTo>
                  <a:close/>
                  <a:moveTo>
                    <a:pt x="13615" y="1339"/>
                  </a:moveTo>
                  <a:lnTo>
                    <a:pt x="13615" y="13405"/>
                  </a:lnTo>
                  <a:lnTo>
                    <a:pt x="461" y="13405"/>
                  </a:lnTo>
                  <a:lnTo>
                    <a:pt x="461" y="1339"/>
                  </a:lnTo>
                  <a:close/>
                  <a:moveTo>
                    <a:pt x="671" y="0"/>
                  </a:moveTo>
                  <a:cubicBezTo>
                    <a:pt x="294" y="0"/>
                    <a:pt x="1" y="293"/>
                    <a:pt x="1" y="656"/>
                  </a:cubicBezTo>
                  <a:lnTo>
                    <a:pt x="1" y="1088"/>
                  </a:lnTo>
                  <a:lnTo>
                    <a:pt x="1" y="1130"/>
                  </a:lnTo>
                  <a:lnTo>
                    <a:pt x="1" y="13614"/>
                  </a:lnTo>
                  <a:cubicBezTo>
                    <a:pt x="1" y="13726"/>
                    <a:pt x="99" y="13837"/>
                    <a:pt x="224" y="13837"/>
                  </a:cubicBezTo>
                  <a:lnTo>
                    <a:pt x="13852" y="13837"/>
                  </a:lnTo>
                  <a:cubicBezTo>
                    <a:pt x="13964" y="13837"/>
                    <a:pt x="14075" y="13740"/>
                    <a:pt x="14075" y="13614"/>
                  </a:cubicBezTo>
                  <a:lnTo>
                    <a:pt x="14075" y="1116"/>
                  </a:lnTo>
                  <a:cubicBezTo>
                    <a:pt x="14061" y="1088"/>
                    <a:pt x="14061" y="1088"/>
                    <a:pt x="14061" y="1074"/>
                  </a:cubicBezTo>
                  <a:lnTo>
                    <a:pt x="14061" y="656"/>
                  </a:lnTo>
                  <a:cubicBezTo>
                    <a:pt x="14061" y="293"/>
                    <a:pt x="13754" y="0"/>
                    <a:pt x="133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84;p70">
              <a:extLst>
                <a:ext uri="{FF2B5EF4-FFF2-40B4-BE49-F238E27FC236}">
                  <a16:creationId xmlns:a16="http://schemas.microsoft.com/office/drawing/2014/main" id="{5EC2BC68-17CB-4EEE-87F0-DBCF74AFB066}"/>
                </a:ext>
              </a:extLst>
            </p:cNvPr>
            <p:cNvSpPr/>
            <p:nvPr/>
          </p:nvSpPr>
          <p:spPr>
            <a:xfrm>
              <a:off x="1978350" y="1292625"/>
              <a:ext cx="82675" cy="11175"/>
            </a:xfrm>
            <a:custGeom>
              <a:avLst/>
              <a:gdLst/>
              <a:ahLst/>
              <a:cxnLst/>
              <a:rect l="l" t="t" r="r" b="b"/>
              <a:pathLst>
                <a:path w="3307" h="447" extrusionOk="0">
                  <a:moveTo>
                    <a:pt x="224" y="1"/>
                  </a:moveTo>
                  <a:cubicBezTo>
                    <a:pt x="99" y="1"/>
                    <a:pt x="1" y="98"/>
                    <a:pt x="1" y="224"/>
                  </a:cubicBezTo>
                  <a:cubicBezTo>
                    <a:pt x="1" y="349"/>
                    <a:pt x="99" y="447"/>
                    <a:pt x="224" y="447"/>
                  </a:cubicBezTo>
                  <a:lnTo>
                    <a:pt x="3084" y="447"/>
                  </a:lnTo>
                  <a:cubicBezTo>
                    <a:pt x="3209" y="447"/>
                    <a:pt x="3307" y="349"/>
                    <a:pt x="3307" y="224"/>
                  </a:cubicBezTo>
                  <a:cubicBezTo>
                    <a:pt x="3293" y="84"/>
                    <a:pt x="3195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85;p70">
              <a:extLst>
                <a:ext uri="{FF2B5EF4-FFF2-40B4-BE49-F238E27FC236}">
                  <a16:creationId xmlns:a16="http://schemas.microsoft.com/office/drawing/2014/main" id="{7AEE5403-C86C-44D5-B43C-4B7A1A5E829C}"/>
                </a:ext>
              </a:extLst>
            </p:cNvPr>
            <p:cNvSpPr/>
            <p:nvPr/>
          </p:nvSpPr>
          <p:spPr>
            <a:xfrm>
              <a:off x="2191775" y="1292625"/>
              <a:ext cx="83025" cy="11175"/>
            </a:xfrm>
            <a:custGeom>
              <a:avLst/>
              <a:gdLst/>
              <a:ahLst/>
              <a:cxnLst/>
              <a:rect l="l" t="t" r="r" b="b"/>
              <a:pathLst>
                <a:path w="3321" h="447" extrusionOk="0">
                  <a:moveTo>
                    <a:pt x="238" y="1"/>
                  </a:moveTo>
                  <a:cubicBezTo>
                    <a:pt x="112" y="1"/>
                    <a:pt x="0" y="98"/>
                    <a:pt x="0" y="224"/>
                  </a:cubicBezTo>
                  <a:cubicBezTo>
                    <a:pt x="0" y="349"/>
                    <a:pt x="112" y="447"/>
                    <a:pt x="238" y="447"/>
                  </a:cubicBezTo>
                  <a:lnTo>
                    <a:pt x="3097" y="447"/>
                  </a:lnTo>
                  <a:cubicBezTo>
                    <a:pt x="3209" y="447"/>
                    <a:pt x="3320" y="349"/>
                    <a:pt x="3320" y="224"/>
                  </a:cubicBezTo>
                  <a:cubicBezTo>
                    <a:pt x="3320" y="84"/>
                    <a:pt x="3209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86;p70">
              <a:extLst>
                <a:ext uri="{FF2B5EF4-FFF2-40B4-BE49-F238E27FC236}">
                  <a16:creationId xmlns:a16="http://schemas.microsoft.com/office/drawing/2014/main" id="{69E3B7EE-B323-4F32-AD5E-BC1CC2769E35}"/>
                </a:ext>
              </a:extLst>
            </p:cNvPr>
            <p:cNvSpPr/>
            <p:nvPr/>
          </p:nvSpPr>
          <p:spPr>
            <a:xfrm>
              <a:off x="2085075" y="1292625"/>
              <a:ext cx="83000" cy="11175"/>
            </a:xfrm>
            <a:custGeom>
              <a:avLst/>
              <a:gdLst/>
              <a:ahLst/>
              <a:cxnLst/>
              <a:rect l="l" t="t" r="r" b="b"/>
              <a:pathLst>
                <a:path w="3320" h="447" extrusionOk="0">
                  <a:moveTo>
                    <a:pt x="223" y="1"/>
                  </a:moveTo>
                  <a:cubicBezTo>
                    <a:pt x="112" y="1"/>
                    <a:pt x="0" y="98"/>
                    <a:pt x="0" y="224"/>
                  </a:cubicBezTo>
                  <a:cubicBezTo>
                    <a:pt x="0" y="349"/>
                    <a:pt x="112" y="447"/>
                    <a:pt x="223" y="447"/>
                  </a:cubicBezTo>
                  <a:lnTo>
                    <a:pt x="3083" y="447"/>
                  </a:lnTo>
                  <a:cubicBezTo>
                    <a:pt x="3208" y="447"/>
                    <a:pt x="3320" y="349"/>
                    <a:pt x="3320" y="224"/>
                  </a:cubicBezTo>
                  <a:cubicBezTo>
                    <a:pt x="3292" y="84"/>
                    <a:pt x="3208" y="1"/>
                    <a:pt x="30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87;p70">
              <a:extLst>
                <a:ext uri="{FF2B5EF4-FFF2-40B4-BE49-F238E27FC236}">
                  <a16:creationId xmlns:a16="http://schemas.microsoft.com/office/drawing/2014/main" id="{04D6E087-D769-4E96-B46E-F602FB768B52}"/>
                </a:ext>
              </a:extLst>
            </p:cNvPr>
            <p:cNvSpPr/>
            <p:nvPr/>
          </p:nvSpPr>
          <p:spPr>
            <a:xfrm>
              <a:off x="2101100" y="1309025"/>
              <a:ext cx="50250" cy="11525"/>
            </a:xfrm>
            <a:custGeom>
              <a:avLst/>
              <a:gdLst/>
              <a:ahLst/>
              <a:cxnLst/>
              <a:rect l="l" t="t" r="r" b="b"/>
              <a:pathLst>
                <a:path w="2010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49"/>
                    <a:pt x="112" y="460"/>
                    <a:pt x="238" y="460"/>
                  </a:cubicBezTo>
                  <a:lnTo>
                    <a:pt x="1786" y="460"/>
                  </a:lnTo>
                  <a:cubicBezTo>
                    <a:pt x="1912" y="460"/>
                    <a:pt x="2009" y="349"/>
                    <a:pt x="2009" y="237"/>
                  </a:cubicBezTo>
                  <a:cubicBezTo>
                    <a:pt x="2009" y="112"/>
                    <a:pt x="1912" y="0"/>
                    <a:pt x="17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8;p70">
              <a:extLst>
                <a:ext uri="{FF2B5EF4-FFF2-40B4-BE49-F238E27FC236}">
                  <a16:creationId xmlns:a16="http://schemas.microsoft.com/office/drawing/2014/main" id="{91039832-1359-4663-86A4-54EFF65895D4}"/>
                </a:ext>
              </a:extLst>
            </p:cNvPr>
            <p:cNvSpPr/>
            <p:nvPr/>
          </p:nvSpPr>
          <p:spPr>
            <a:xfrm>
              <a:off x="2208850" y="1309025"/>
              <a:ext cx="49900" cy="11525"/>
            </a:xfrm>
            <a:custGeom>
              <a:avLst/>
              <a:gdLst/>
              <a:ahLst/>
              <a:cxnLst/>
              <a:rect l="l" t="t" r="r" b="b"/>
              <a:pathLst>
                <a:path w="1996" h="461" extrusionOk="0">
                  <a:moveTo>
                    <a:pt x="224" y="0"/>
                  </a:moveTo>
                  <a:cubicBezTo>
                    <a:pt x="113" y="0"/>
                    <a:pt x="1" y="112"/>
                    <a:pt x="1" y="237"/>
                  </a:cubicBezTo>
                  <a:cubicBezTo>
                    <a:pt x="1" y="349"/>
                    <a:pt x="99" y="460"/>
                    <a:pt x="224" y="460"/>
                  </a:cubicBezTo>
                  <a:lnTo>
                    <a:pt x="1758" y="460"/>
                  </a:lnTo>
                  <a:cubicBezTo>
                    <a:pt x="1884" y="460"/>
                    <a:pt x="1996" y="349"/>
                    <a:pt x="1996" y="237"/>
                  </a:cubicBezTo>
                  <a:cubicBezTo>
                    <a:pt x="1996" y="112"/>
                    <a:pt x="1884" y="0"/>
                    <a:pt x="1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9;p70">
              <a:extLst>
                <a:ext uri="{FF2B5EF4-FFF2-40B4-BE49-F238E27FC236}">
                  <a16:creationId xmlns:a16="http://schemas.microsoft.com/office/drawing/2014/main" id="{1522A4C1-3FDE-4B14-BDFE-8FF606274950}"/>
                </a:ext>
              </a:extLst>
            </p:cNvPr>
            <p:cNvSpPr/>
            <p:nvPr/>
          </p:nvSpPr>
          <p:spPr>
            <a:xfrm>
              <a:off x="1994400" y="1309025"/>
              <a:ext cx="49900" cy="11525"/>
            </a:xfrm>
            <a:custGeom>
              <a:avLst/>
              <a:gdLst/>
              <a:ahLst/>
              <a:cxnLst/>
              <a:rect l="l" t="t" r="r" b="b"/>
              <a:pathLst>
                <a:path w="1996" h="461" extrusionOk="0">
                  <a:moveTo>
                    <a:pt x="224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49"/>
                    <a:pt x="98" y="460"/>
                    <a:pt x="224" y="460"/>
                  </a:cubicBezTo>
                  <a:lnTo>
                    <a:pt x="1758" y="460"/>
                  </a:lnTo>
                  <a:cubicBezTo>
                    <a:pt x="1884" y="460"/>
                    <a:pt x="1995" y="349"/>
                    <a:pt x="1995" y="237"/>
                  </a:cubicBezTo>
                  <a:cubicBezTo>
                    <a:pt x="1995" y="112"/>
                    <a:pt x="1884" y="0"/>
                    <a:pt x="1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90;p70">
              <a:extLst>
                <a:ext uri="{FF2B5EF4-FFF2-40B4-BE49-F238E27FC236}">
                  <a16:creationId xmlns:a16="http://schemas.microsoft.com/office/drawing/2014/main" id="{D27E7422-6C0F-4B7B-A29D-167A38B15095}"/>
                </a:ext>
              </a:extLst>
            </p:cNvPr>
            <p:cNvSpPr/>
            <p:nvPr/>
          </p:nvSpPr>
          <p:spPr>
            <a:xfrm>
              <a:off x="1972425" y="1039800"/>
              <a:ext cx="307950" cy="186950"/>
            </a:xfrm>
            <a:custGeom>
              <a:avLst/>
              <a:gdLst/>
              <a:ahLst/>
              <a:cxnLst/>
              <a:rect l="l" t="t" r="r" b="b"/>
              <a:pathLst>
                <a:path w="12318" h="7478" extrusionOk="0">
                  <a:moveTo>
                    <a:pt x="11885" y="447"/>
                  </a:moveTo>
                  <a:lnTo>
                    <a:pt x="11885" y="7031"/>
                  </a:lnTo>
                  <a:lnTo>
                    <a:pt x="461" y="7031"/>
                  </a:lnTo>
                  <a:lnTo>
                    <a:pt x="461" y="447"/>
                  </a:lnTo>
                  <a:close/>
                  <a:moveTo>
                    <a:pt x="238" y="1"/>
                  </a:moveTo>
                  <a:cubicBezTo>
                    <a:pt x="112" y="1"/>
                    <a:pt x="1" y="99"/>
                    <a:pt x="1" y="224"/>
                  </a:cubicBezTo>
                  <a:lnTo>
                    <a:pt x="1" y="7254"/>
                  </a:lnTo>
                  <a:cubicBezTo>
                    <a:pt x="15" y="7380"/>
                    <a:pt x="112" y="7477"/>
                    <a:pt x="238" y="7477"/>
                  </a:cubicBezTo>
                  <a:lnTo>
                    <a:pt x="12094" y="7477"/>
                  </a:lnTo>
                  <a:cubicBezTo>
                    <a:pt x="12206" y="7477"/>
                    <a:pt x="12317" y="7380"/>
                    <a:pt x="12317" y="7254"/>
                  </a:cubicBezTo>
                  <a:lnTo>
                    <a:pt x="12317" y="224"/>
                  </a:lnTo>
                  <a:cubicBezTo>
                    <a:pt x="12317" y="99"/>
                    <a:pt x="12220" y="1"/>
                    <a:pt x="120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91;p70">
              <a:extLst>
                <a:ext uri="{FF2B5EF4-FFF2-40B4-BE49-F238E27FC236}">
                  <a16:creationId xmlns:a16="http://schemas.microsoft.com/office/drawing/2014/main" id="{741D0AE7-B725-4C46-977E-C5A65E4BA1AB}"/>
                </a:ext>
              </a:extLst>
            </p:cNvPr>
            <p:cNvSpPr/>
            <p:nvPr/>
          </p:nvSpPr>
          <p:spPr>
            <a:xfrm>
              <a:off x="2126575" y="1111300"/>
              <a:ext cx="126250" cy="11175"/>
            </a:xfrm>
            <a:custGeom>
              <a:avLst/>
              <a:gdLst/>
              <a:ahLst/>
              <a:cxnLst/>
              <a:rect l="l" t="t" r="r" b="b"/>
              <a:pathLst>
                <a:path w="5050" h="447" extrusionOk="0">
                  <a:moveTo>
                    <a:pt x="223" y="0"/>
                  </a:moveTo>
                  <a:cubicBezTo>
                    <a:pt x="98" y="0"/>
                    <a:pt x="0" y="98"/>
                    <a:pt x="0" y="224"/>
                  </a:cubicBezTo>
                  <a:cubicBezTo>
                    <a:pt x="0" y="349"/>
                    <a:pt x="98" y="447"/>
                    <a:pt x="223" y="447"/>
                  </a:cubicBezTo>
                  <a:lnTo>
                    <a:pt x="4826" y="447"/>
                  </a:lnTo>
                  <a:cubicBezTo>
                    <a:pt x="4952" y="447"/>
                    <a:pt x="5049" y="349"/>
                    <a:pt x="5049" y="224"/>
                  </a:cubicBezTo>
                  <a:cubicBezTo>
                    <a:pt x="5036" y="98"/>
                    <a:pt x="4952" y="0"/>
                    <a:pt x="48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2;p70">
              <a:extLst>
                <a:ext uri="{FF2B5EF4-FFF2-40B4-BE49-F238E27FC236}">
                  <a16:creationId xmlns:a16="http://schemas.microsoft.com/office/drawing/2014/main" id="{EF1C3AE4-F7A4-481E-AF51-5F7B154E6E72}"/>
                </a:ext>
              </a:extLst>
            </p:cNvPr>
            <p:cNvSpPr/>
            <p:nvPr/>
          </p:nvSpPr>
          <p:spPr>
            <a:xfrm>
              <a:off x="2126575" y="1095250"/>
              <a:ext cx="126250" cy="11200"/>
            </a:xfrm>
            <a:custGeom>
              <a:avLst/>
              <a:gdLst/>
              <a:ahLst/>
              <a:cxnLst/>
              <a:rect l="l" t="t" r="r" b="b"/>
              <a:pathLst>
                <a:path w="5050" h="448" extrusionOk="0">
                  <a:moveTo>
                    <a:pt x="223" y="1"/>
                  </a:moveTo>
                  <a:cubicBezTo>
                    <a:pt x="98" y="1"/>
                    <a:pt x="0" y="98"/>
                    <a:pt x="0" y="224"/>
                  </a:cubicBezTo>
                  <a:cubicBezTo>
                    <a:pt x="0" y="349"/>
                    <a:pt x="98" y="447"/>
                    <a:pt x="223" y="447"/>
                  </a:cubicBezTo>
                  <a:lnTo>
                    <a:pt x="4826" y="447"/>
                  </a:lnTo>
                  <a:cubicBezTo>
                    <a:pt x="4952" y="447"/>
                    <a:pt x="5049" y="349"/>
                    <a:pt x="5049" y="224"/>
                  </a:cubicBezTo>
                  <a:cubicBezTo>
                    <a:pt x="5036" y="84"/>
                    <a:pt x="4952" y="1"/>
                    <a:pt x="48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3;p70">
              <a:extLst>
                <a:ext uri="{FF2B5EF4-FFF2-40B4-BE49-F238E27FC236}">
                  <a16:creationId xmlns:a16="http://schemas.microsoft.com/office/drawing/2014/main" id="{835C1D9A-565F-4F4A-B3B1-318DD357A97A}"/>
                </a:ext>
              </a:extLst>
            </p:cNvPr>
            <p:cNvSpPr/>
            <p:nvPr/>
          </p:nvSpPr>
          <p:spPr>
            <a:xfrm>
              <a:off x="2126575" y="1127675"/>
              <a:ext cx="126250" cy="11550"/>
            </a:xfrm>
            <a:custGeom>
              <a:avLst/>
              <a:gdLst/>
              <a:ahLst/>
              <a:cxnLst/>
              <a:rect l="l" t="t" r="r" b="b"/>
              <a:pathLst>
                <a:path w="5050" h="462" extrusionOk="0">
                  <a:moveTo>
                    <a:pt x="223" y="1"/>
                  </a:moveTo>
                  <a:cubicBezTo>
                    <a:pt x="98" y="1"/>
                    <a:pt x="0" y="113"/>
                    <a:pt x="0" y="238"/>
                  </a:cubicBezTo>
                  <a:cubicBezTo>
                    <a:pt x="0" y="350"/>
                    <a:pt x="98" y="461"/>
                    <a:pt x="223" y="461"/>
                  </a:cubicBezTo>
                  <a:lnTo>
                    <a:pt x="4826" y="461"/>
                  </a:lnTo>
                  <a:cubicBezTo>
                    <a:pt x="4952" y="461"/>
                    <a:pt x="5049" y="350"/>
                    <a:pt x="5049" y="238"/>
                  </a:cubicBezTo>
                  <a:cubicBezTo>
                    <a:pt x="5036" y="113"/>
                    <a:pt x="4952" y="1"/>
                    <a:pt x="48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4;p70">
              <a:extLst>
                <a:ext uri="{FF2B5EF4-FFF2-40B4-BE49-F238E27FC236}">
                  <a16:creationId xmlns:a16="http://schemas.microsoft.com/office/drawing/2014/main" id="{B1583D5A-25C3-4F48-8C0E-7677ECB1984B}"/>
                </a:ext>
              </a:extLst>
            </p:cNvPr>
            <p:cNvSpPr/>
            <p:nvPr/>
          </p:nvSpPr>
          <p:spPr>
            <a:xfrm>
              <a:off x="2126225" y="1144425"/>
              <a:ext cx="55125" cy="11175"/>
            </a:xfrm>
            <a:custGeom>
              <a:avLst/>
              <a:gdLst/>
              <a:ahLst/>
              <a:cxnLst/>
              <a:rect l="l" t="t" r="r" b="b"/>
              <a:pathLst>
                <a:path w="2205" h="447" extrusionOk="0">
                  <a:moveTo>
                    <a:pt x="223" y="0"/>
                  </a:moveTo>
                  <a:cubicBezTo>
                    <a:pt x="98" y="0"/>
                    <a:pt x="0" y="98"/>
                    <a:pt x="0" y="224"/>
                  </a:cubicBezTo>
                  <a:cubicBezTo>
                    <a:pt x="0" y="349"/>
                    <a:pt x="98" y="447"/>
                    <a:pt x="223" y="447"/>
                  </a:cubicBezTo>
                  <a:lnTo>
                    <a:pt x="1981" y="447"/>
                  </a:lnTo>
                  <a:cubicBezTo>
                    <a:pt x="2106" y="447"/>
                    <a:pt x="2204" y="349"/>
                    <a:pt x="2204" y="224"/>
                  </a:cubicBezTo>
                  <a:cubicBezTo>
                    <a:pt x="2204" y="98"/>
                    <a:pt x="2106" y="0"/>
                    <a:pt x="19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95;p70">
              <a:extLst>
                <a:ext uri="{FF2B5EF4-FFF2-40B4-BE49-F238E27FC236}">
                  <a16:creationId xmlns:a16="http://schemas.microsoft.com/office/drawing/2014/main" id="{68479E62-812A-45A2-B1D7-55C6B8FD715D}"/>
                </a:ext>
              </a:extLst>
            </p:cNvPr>
            <p:cNvSpPr/>
            <p:nvPr/>
          </p:nvSpPr>
          <p:spPr>
            <a:xfrm>
              <a:off x="2126575" y="1171975"/>
              <a:ext cx="33150" cy="11175"/>
            </a:xfrm>
            <a:custGeom>
              <a:avLst/>
              <a:gdLst/>
              <a:ahLst/>
              <a:cxnLst/>
              <a:rect l="l" t="t" r="r" b="b"/>
              <a:pathLst>
                <a:path w="1326" h="447" extrusionOk="0">
                  <a:moveTo>
                    <a:pt x="223" y="0"/>
                  </a:moveTo>
                  <a:cubicBezTo>
                    <a:pt x="98" y="0"/>
                    <a:pt x="0" y="98"/>
                    <a:pt x="0" y="224"/>
                  </a:cubicBezTo>
                  <a:cubicBezTo>
                    <a:pt x="0" y="349"/>
                    <a:pt x="98" y="447"/>
                    <a:pt x="223" y="447"/>
                  </a:cubicBezTo>
                  <a:lnTo>
                    <a:pt x="1102" y="447"/>
                  </a:lnTo>
                  <a:cubicBezTo>
                    <a:pt x="1214" y="447"/>
                    <a:pt x="1325" y="349"/>
                    <a:pt x="1325" y="224"/>
                  </a:cubicBezTo>
                  <a:cubicBezTo>
                    <a:pt x="1311" y="98"/>
                    <a:pt x="1214" y="0"/>
                    <a:pt x="1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96;p70">
              <a:extLst>
                <a:ext uri="{FF2B5EF4-FFF2-40B4-BE49-F238E27FC236}">
                  <a16:creationId xmlns:a16="http://schemas.microsoft.com/office/drawing/2014/main" id="{336CD0AB-C29C-44DE-A6C6-EA4D7B6D896B}"/>
                </a:ext>
              </a:extLst>
            </p:cNvPr>
            <p:cNvSpPr/>
            <p:nvPr/>
          </p:nvSpPr>
          <p:spPr>
            <a:xfrm>
              <a:off x="2163175" y="1166050"/>
              <a:ext cx="18175" cy="20600"/>
            </a:xfrm>
            <a:custGeom>
              <a:avLst/>
              <a:gdLst/>
              <a:ahLst/>
              <a:cxnLst/>
              <a:rect l="l" t="t" r="r" b="b"/>
              <a:pathLst>
                <a:path w="727" h="824" extrusionOk="0">
                  <a:moveTo>
                    <a:pt x="84" y="0"/>
                  </a:moveTo>
                  <a:lnTo>
                    <a:pt x="70" y="14"/>
                  </a:lnTo>
                  <a:lnTo>
                    <a:pt x="56" y="42"/>
                  </a:lnTo>
                  <a:lnTo>
                    <a:pt x="29" y="56"/>
                  </a:lnTo>
                  <a:lnTo>
                    <a:pt x="29" y="70"/>
                  </a:lnTo>
                  <a:lnTo>
                    <a:pt x="29" y="84"/>
                  </a:lnTo>
                  <a:lnTo>
                    <a:pt x="29" y="112"/>
                  </a:lnTo>
                  <a:lnTo>
                    <a:pt x="29" y="126"/>
                  </a:lnTo>
                  <a:lnTo>
                    <a:pt x="29" y="140"/>
                  </a:lnTo>
                  <a:lnTo>
                    <a:pt x="29" y="154"/>
                  </a:lnTo>
                  <a:lnTo>
                    <a:pt x="29" y="182"/>
                  </a:lnTo>
                  <a:lnTo>
                    <a:pt x="29" y="196"/>
                  </a:lnTo>
                  <a:lnTo>
                    <a:pt x="29" y="209"/>
                  </a:lnTo>
                  <a:lnTo>
                    <a:pt x="29" y="223"/>
                  </a:lnTo>
                  <a:lnTo>
                    <a:pt x="29" y="251"/>
                  </a:lnTo>
                  <a:lnTo>
                    <a:pt x="98" y="405"/>
                  </a:lnTo>
                  <a:cubicBezTo>
                    <a:pt x="56" y="433"/>
                    <a:pt x="1" y="502"/>
                    <a:pt x="1" y="600"/>
                  </a:cubicBezTo>
                  <a:cubicBezTo>
                    <a:pt x="1" y="712"/>
                    <a:pt x="98" y="823"/>
                    <a:pt x="224" y="823"/>
                  </a:cubicBezTo>
                  <a:lnTo>
                    <a:pt x="503" y="823"/>
                  </a:lnTo>
                  <a:cubicBezTo>
                    <a:pt x="573" y="781"/>
                    <a:pt x="628" y="740"/>
                    <a:pt x="642" y="642"/>
                  </a:cubicBezTo>
                  <a:lnTo>
                    <a:pt x="642" y="628"/>
                  </a:lnTo>
                  <a:lnTo>
                    <a:pt x="642" y="614"/>
                  </a:lnTo>
                  <a:lnTo>
                    <a:pt x="642" y="600"/>
                  </a:lnTo>
                  <a:lnTo>
                    <a:pt x="642" y="572"/>
                  </a:lnTo>
                  <a:lnTo>
                    <a:pt x="642" y="558"/>
                  </a:lnTo>
                  <a:lnTo>
                    <a:pt x="642" y="544"/>
                  </a:lnTo>
                  <a:lnTo>
                    <a:pt x="573" y="391"/>
                  </a:lnTo>
                  <a:cubicBezTo>
                    <a:pt x="684" y="377"/>
                    <a:pt x="726" y="321"/>
                    <a:pt x="726" y="237"/>
                  </a:cubicBezTo>
                  <a:cubicBezTo>
                    <a:pt x="726" y="112"/>
                    <a:pt x="628" y="0"/>
                    <a:pt x="5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97;p70">
              <a:extLst>
                <a:ext uri="{FF2B5EF4-FFF2-40B4-BE49-F238E27FC236}">
                  <a16:creationId xmlns:a16="http://schemas.microsoft.com/office/drawing/2014/main" id="{B7377636-3B53-4506-BF82-582FD28B7AC1}"/>
                </a:ext>
              </a:extLst>
            </p:cNvPr>
            <p:cNvSpPr/>
            <p:nvPr/>
          </p:nvSpPr>
          <p:spPr>
            <a:xfrm>
              <a:off x="1999975" y="1243450"/>
              <a:ext cx="38400" cy="38400"/>
            </a:xfrm>
            <a:custGeom>
              <a:avLst/>
              <a:gdLst/>
              <a:ahLst/>
              <a:cxnLst/>
              <a:rect l="l" t="t" r="r" b="b"/>
              <a:pathLst>
                <a:path w="1536" h="1536" extrusionOk="0">
                  <a:moveTo>
                    <a:pt x="796" y="433"/>
                  </a:moveTo>
                  <a:cubicBezTo>
                    <a:pt x="977" y="433"/>
                    <a:pt x="1117" y="573"/>
                    <a:pt x="1117" y="768"/>
                  </a:cubicBezTo>
                  <a:cubicBezTo>
                    <a:pt x="1117" y="935"/>
                    <a:pt x="977" y="1089"/>
                    <a:pt x="796" y="1089"/>
                  </a:cubicBezTo>
                  <a:cubicBezTo>
                    <a:pt x="601" y="1089"/>
                    <a:pt x="461" y="935"/>
                    <a:pt x="461" y="768"/>
                  </a:cubicBezTo>
                  <a:cubicBezTo>
                    <a:pt x="461" y="587"/>
                    <a:pt x="601" y="433"/>
                    <a:pt x="796" y="433"/>
                  </a:cubicBezTo>
                  <a:close/>
                  <a:moveTo>
                    <a:pt x="768" y="1"/>
                  </a:moveTo>
                  <a:cubicBezTo>
                    <a:pt x="349" y="1"/>
                    <a:pt x="1" y="350"/>
                    <a:pt x="1" y="768"/>
                  </a:cubicBezTo>
                  <a:cubicBezTo>
                    <a:pt x="1" y="1186"/>
                    <a:pt x="349" y="1535"/>
                    <a:pt x="768" y="1535"/>
                  </a:cubicBezTo>
                  <a:cubicBezTo>
                    <a:pt x="1214" y="1535"/>
                    <a:pt x="1535" y="1186"/>
                    <a:pt x="1535" y="768"/>
                  </a:cubicBezTo>
                  <a:cubicBezTo>
                    <a:pt x="1535" y="350"/>
                    <a:pt x="1186" y="1"/>
                    <a:pt x="7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8;p70">
              <a:extLst>
                <a:ext uri="{FF2B5EF4-FFF2-40B4-BE49-F238E27FC236}">
                  <a16:creationId xmlns:a16="http://schemas.microsoft.com/office/drawing/2014/main" id="{4DFC60E1-873F-4FC6-87B7-C6A1A3637605}"/>
                </a:ext>
              </a:extLst>
            </p:cNvPr>
            <p:cNvSpPr/>
            <p:nvPr/>
          </p:nvSpPr>
          <p:spPr>
            <a:xfrm>
              <a:off x="2107375" y="1243450"/>
              <a:ext cx="38400" cy="38400"/>
            </a:xfrm>
            <a:custGeom>
              <a:avLst/>
              <a:gdLst/>
              <a:ahLst/>
              <a:cxnLst/>
              <a:rect l="l" t="t" r="r" b="b"/>
              <a:pathLst>
                <a:path w="1536" h="1536" extrusionOk="0">
                  <a:moveTo>
                    <a:pt x="768" y="433"/>
                  </a:moveTo>
                  <a:cubicBezTo>
                    <a:pt x="963" y="433"/>
                    <a:pt x="1103" y="573"/>
                    <a:pt x="1103" y="768"/>
                  </a:cubicBezTo>
                  <a:cubicBezTo>
                    <a:pt x="1103" y="935"/>
                    <a:pt x="963" y="1089"/>
                    <a:pt x="768" y="1089"/>
                  </a:cubicBezTo>
                  <a:cubicBezTo>
                    <a:pt x="573" y="1089"/>
                    <a:pt x="433" y="935"/>
                    <a:pt x="433" y="768"/>
                  </a:cubicBezTo>
                  <a:cubicBezTo>
                    <a:pt x="433" y="587"/>
                    <a:pt x="573" y="433"/>
                    <a:pt x="768" y="433"/>
                  </a:cubicBezTo>
                  <a:close/>
                  <a:moveTo>
                    <a:pt x="768" y="1"/>
                  </a:moveTo>
                  <a:cubicBezTo>
                    <a:pt x="350" y="1"/>
                    <a:pt x="1" y="350"/>
                    <a:pt x="1" y="768"/>
                  </a:cubicBezTo>
                  <a:cubicBezTo>
                    <a:pt x="1" y="1186"/>
                    <a:pt x="350" y="1535"/>
                    <a:pt x="768" y="1535"/>
                  </a:cubicBezTo>
                  <a:cubicBezTo>
                    <a:pt x="1187" y="1535"/>
                    <a:pt x="1535" y="1186"/>
                    <a:pt x="1535" y="768"/>
                  </a:cubicBezTo>
                  <a:cubicBezTo>
                    <a:pt x="1535" y="350"/>
                    <a:pt x="1187" y="1"/>
                    <a:pt x="7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9;p70">
              <a:extLst>
                <a:ext uri="{FF2B5EF4-FFF2-40B4-BE49-F238E27FC236}">
                  <a16:creationId xmlns:a16="http://schemas.microsoft.com/office/drawing/2014/main" id="{9A35C592-F141-4FE2-9B2E-A369F1D5E738}"/>
                </a:ext>
              </a:extLst>
            </p:cNvPr>
            <p:cNvSpPr/>
            <p:nvPr/>
          </p:nvSpPr>
          <p:spPr>
            <a:xfrm>
              <a:off x="2214450" y="1243450"/>
              <a:ext cx="38375" cy="38400"/>
            </a:xfrm>
            <a:custGeom>
              <a:avLst/>
              <a:gdLst/>
              <a:ahLst/>
              <a:cxnLst/>
              <a:rect l="l" t="t" r="r" b="b"/>
              <a:pathLst>
                <a:path w="1535" h="1536" extrusionOk="0">
                  <a:moveTo>
                    <a:pt x="767" y="433"/>
                  </a:moveTo>
                  <a:cubicBezTo>
                    <a:pt x="949" y="433"/>
                    <a:pt x="1102" y="573"/>
                    <a:pt x="1102" y="768"/>
                  </a:cubicBezTo>
                  <a:cubicBezTo>
                    <a:pt x="1102" y="935"/>
                    <a:pt x="963" y="1089"/>
                    <a:pt x="767" y="1089"/>
                  </a:cubicBezTo>
                  <a:cubicBezTo>
                    <a:pt x="586" y="1075"/>
                    <a:pt x="446" y="935"/>
                    <a:pt x="446" y="768"/>
                  </a:cubicBezTo>
                  <a:cubicBezTo>
                    <a:pt x="446" y="587"/>
                    <a:pt x="586" y="433"/>
                    <a:pt x="767" y="433"/>
                  </a:cubicBezTo>
                  <a:close/>
                  <a:moveTo>
                    <a:pt x="767" y="1"/>
                  </a:moveTo>
                  <a:cubicBezTo>
                    <a:pt x="349" y="1"/>
                    <a:pt x="0" y="350"/>
                    <a:pt x="0" y="768"/>
                  </a:cubicBezTo>
                  <a:cubicBezTo>
                    <a:pt x="0" y="1186"/>
                    <a:pt x="349" y="1535"/>
                    <a:pt x="767" y="1535"/>
                  </a:cubicBezTo>
                  <a:cubicBezTo>
                    <a:pt x="1186" y="1535"/>
                    <a:pt x="1534" y="1186"/>
                    <a:pt x="1534" y="768"/>
                  </a:cubicBezTo>
                  <a:cubicBezTo>
                    <a:pt x="1534" y="350"/>
                    <a:pt x="1186" y="1"/>
                    <a:pt x="7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00;p70">
              <a:extLst>
                <a:ext uri="{FF2B5EF4-FFF2-40B4-BE49-F238E27FC236}">
                  <a16:creationId xmlns:a16="http://schemas.microsoft.com/office/drawing/2014/main" id="{477AE048-AF8C-426D-9E30-715B128AA113}"/>
                </a:ext>
              </a:extLst>
            </p:cNvPr>
            <p:cNvSpPr/>
            <p:nvPr/>
          </p:nvSpPr>
          <p:spPr>
            <a:xfrm>
              <a:off x="2004875" y="1105375"/>
              <a:ext cx="99400" cy="94525"/>
            </a:xfrm>
            <a:custGeom>
              <a:avLst/>
              <a:gdLst/>
              <a:ahLst/>
              <a:cxnLst/>
              <a:rect l="l" t="t" r="r" b="b"/>
              <a:pathLst>
                <a:path w="3976" h="3781" extrusionOk="0">
                  <a:moveTo>
                    <a:pt x="2901" y="447"/>
                  </a:moveTo>
                  <a:cubicBezTo>
                    <a:pt x="3013" y="447"/>
                    <a:pt x="3125" y="544"/>
                    <a:pt x="3125" y="670"/>
                  </a:cubicBezTo>
                  <a:lnTo>
                    <a:pt x="3125" y="1339"/>
                  </a:lnTo>
                  <a:lnTo>
                    <a:pt x="907" y="1339"/>
                  </a:lnTo>
                  <a:lnTo>
                    <a:pt x="907" y="670"/>
                  </a:lnTo>
                  <a:cubicBezTo>
                    <a:pt x="907" y="544"/>
                    <a:pt x="1018" y="447"/>
                    <a:pt x="1130" y="447"/>
                  </a:cubicBezTo>
                  <a:close/>
                  <a:moveTo>
                    <a:pt x="3543" y="1772"/>
                  </a:moveTo>
                  <a:lnTo>
                    <a:pt x="3543" y="2636"/>
                  </a:lnTo>
                  <a:lnTo>
                    <a:pt x="474" y="2636"/>
                  </a:lnTo>
                  <a:lnTo>
                    <a:pt x="474" y="1772"/>
                  </a:lnTo>
                  <a:close/>
                  <a:moveTo>
                    <a:pt x="1130" y="3097"/>
                  </a:moveTo>
                  <a:lnTo>
                    <a:pt x="1130" y="3320"/>
                  </a:lnTo>
                  <a:lnTo>
                    <a:pt x="697" y="3320"/>
                  </a:lnTo>
                  <a:lnTo>
                    <a:pt x="697" y="3097"/>
                  </a:lnTo>
                  <a:close/>
                  <a:moveTo>
                    <a:pt x="3334" y="3097"/>
                  </a:moveTo>
                  <a:lnTo>
                    <a:pt x="3334" y="3320"/>
                  </a:lnTo>
                  <a:lnTo>
                    <a:pt x="2901" y="3320"/>
                  </a:lnTo>
                  <a:lnTo>
                    <a:pt x="2901" y="3097"/>
                  </a:lnTo>
                  <a:close/>
                  <a:moveTo>
                    <a:pt x="1116" y="0"/>
                  </a:moveTo>
                  <a:cubicBezTo>
                    <a:pt x="753" y="0"/>
                    <a:pt x="446" y="307"/>
                    <a:pt x="446" y="670"/>
                  </a:cubicBezTo>
                  <a:lnTo>
                    <a:pt x="446" y="1339"/>
                  </a:lnTo>
                  <a:lnTo>
                    <a:pt x="223" y="1339"/>
                  </a:lnTo>
                  <a:cubicBezTo>
                    <a:pt x="98" y="1339"/>
                    <a:pt x="0" y="1437"/>
                    <a:pt x="0" y="1562"/>
                  </a:cubicBezTo>
                  <a:lnTo>
                    <a:pt x="0" y="2888"/>
                  </a:lnTo>
                  <a:cubicBezTo>
                    <a:pt x="0" y="3013"/>
                    <a:pt x="98" y="3111"/>
                    <a:pt x="223" y="3111"/>
                  </a:cubicBezTo>
                  <a:lnTo>
                    <a:pt x="223" y="3543"/>
                  </a:lnTo>
                  <a:cubicBezTo>
                    <a:pt x="223" y="3669"/>
                    <a:pt x="335" y="3780"/>
                    <a:pt x="446" y="3780"/>
                  </a:cubicBezTo>
                  <a:lnTo>
                    <a:pt x="1325" y="3780"/>
                  </a:lnTo>
                  <a:cubicBezTo>
                    <a:pt x="1451" y="3780"/>
                    <a:pt x="1548" y="3669"/>
                    <a:pt x="1548" y="3543"/>
                  </a:cubicBezTo>
                  <a:lnTo>
                    <a:pt x="1548" y="3111"/>
                  </a:lnTo>
                  <a:lnTo>
                    <a:pt x="2427" y="3111"/>
                  </a:lnTo>
                  <a:lnTo>
                    <a:pt x="2427" y="3543"/>
                  </a:lnTo>
                  <a:cubicBezTo>
                    <a:pt x="2427" y="3669"/>
                    <a:pt x="2525" y="3780"/>
                    <a:pt x="2650" y="3780"/>
                  </a:cubicBezTo>
                  <a:lnTo>
                    <a:pt x="3529" y="3780"/>
                  </a:lnTo>
                  <a:cubicBezTo>
                    <a:pt x="3641" y="3780"/>
                    <a:pt x="3752" y="3669"/>
                    <a:pt x="3752" y="3543"/>
                  </a:cubicBezTo>
                  <a:lnTo>
                    <a:pt x="3752" y="3111"/>
                  </a:lnTo>
                  <a:cubicBezTo>
                    <a:pt x="3878" y="3111"/>
                    <a:pt x="3975" y="3013"/>
                    <a:pt x="3975" y="2888"/>
                  </a:cubicBezTo>
                  <a:lnTo>
                    <a:pt x="3975" y="1562"/>
                  </a:lnTo>
                  <a:cubicBezTo>
                    <a:pt x="3975" y="1437"/>
                    <a:pt x="3892" y="1339"/>
                    <a:pt x="3766" y="1339"/>
                  </a:cubicBezTo>
                  <a:lnTo>
                    <a:pt x="3543" y="1339"/>
                  </a:lnTo>
                  <a:lnTo>
                    <a:pt x="3543" y="670"/>
                  </a:lnTo>
                  <a:cubicBezTo>
                    <a:pt x="3543" y="307"/>
                    <a:pt x="3250" y="0"/>
                    <a:pt x="28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01;p70">
              <a:extLst>
                <a:ext uri="{FF2B5EF4-FFF2-40B4-BE49-F238E27FC236}">
                  <a16:creationId xmlns:a16="http://schemas.microsoft.com/office/drawing/2014/main" id="{6562CD4F-E959-4D5B-B3BA-F2C8393358C8}"/>
                </a:ext>
              </a:extLst>
            </p:cNvPr>
            <p:cNvSpPr/>
            <p:nvPr/>
          </p:nvSpPr>
          <p:spPr>
            <a:xfrm>
              <a:off x="2027525" y="1155225"/>
              <a:ext cx="11525" cy="11550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4" y="1"/>
                  </a:moveTo>
                  <a:cubicBezTo>
                    <a:pt x="112" y="1"/>
                    <a:pt x="1" y="112"/>
                    <a:pt x="1" y="224"/>
                  </a:cubicBezTo>
                  <a:cubicBezTo>
                    <a:pt x="1" y="350"/>
                    <a:pt x="112" y="461"/>
                    <a:pt x="224" y="461"/>
                  </a:cubicBezTo>
                  <a:cubicBezTo>
                    <a:pt x="349" y="461"/>
                    <a:pt x="461" y="350"/>
                    <a:pt x="461" y="224"/>
                  </a:cubicBezTo>
                  <a:cubicBezTo>
                    <a:pt x="461" y="112"/>
                    <a:pt x="349" y="1"/>
                    <a:pt x="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02;p70">
              <a:extLst>
                <a:ext uri="{FF2B5EF4-FFF2-40B4-BE49-F238E27FC236}">
                  <a16:creationId xmlns:a16="http://schemas.microsoft.com/office/drawing/2014/main" id="{88FE49D6-7487-4039-8DAF-8330BD8C5B3E}"/>
                </a:ext>
              </a:extLst>
            </p:cNvPr>
            <p:cNvSpPr/>
            <p:nvPr/>
          </p:nvSpPr>
          <p:spPr>
            <a:xfrm>
              <a:off x="2071475" y="1154875"/>
              <a:ext cx="11525" cy="11200"/>
            </a:xfrm>
            <a:custGeom>
              <a:avLst/>
              <a:gdLst/>
              <a:ahLst/>
              <a:cxnLst/>
              <a:rect l="l" t="t" r="r" b="b"/>
              <a:pathLst>
                <a:path w="461" h="448" extrusionOk="0">
                  <a:moveTo>
                    <a:pt x="237" y="1"/>
                  </a:moveTo>
                  <a:cubicBezTo>
                    <a:pt x="112" y="1"/>
                    <a:pt x="0" y="99"/>
                    <a:pt x="0" y="224"/>
                  </a:cubicBezTo>
                  <a:cubicBezTo>
                    <a:pt x="0" y="364"/>
                    <a:pt x="112" y="447"/>
                    <a:pt x="237" y="447"/>
                  </a:cubicBezTo>
                  <a:cubicBezTo>
                    <a:pt x="349" y="447"/>
                    <a:pt x="461" y="350"/>
                    <a:pt x="461" y="224"/>
                  </a:cubicBezTo>
                  <a:cubicBezTo>
                    <a:pt x="461" y="99"/>
                    <a:pt x="349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3;p70">
              <a:extLst>
                <a:ext uri="{FF2B5EF4-FFF2-40B4-BE49-F238E27FC236}">
                  <a16:creationId xmlns:a16="http://schemas.microsoft.com/office/drawing/2014/main" id="{F1355288-0DED-4324-B226-8BD37822EE24}"/>
                </a:ext>
              </a:extLst>
            </p:cNvPr>
            <p:cNvSpPr/>
            <p:nvPr/>
          </p:nvSpPr>
          <p:spPr>
            <a:xfrm>
              <a:off x="2038350" y="1061600"/>
              <a:ext cx="33150" cy="38900"/>
            </a:xfrm>
            <a:custGeom>
              <a:avLst/>
              <a:gdLst/>
              <a:ahLst/>
              <a:cxnLst/>
              <a:rect l="l" t="t" r="r" b="b"/>
              <a:pathLst>
                <a:path w="1326" h="1556" extrusionOk="0">
                  <a:moveTo>
                    <a:pt x="670" y="552"/>
                  </a:moveTo>
                  <a:cubicBezTo>
                    <a:pt x="795" y="691"/>
                    <a:pt x="879" y="831"/>
                    <a:pt x="893" y="900"/>
                  </a:cubicBezTo>
                  <a:cubicBezTo>
                    <a:pt x="893" y="1026"/>
                    <a:pt x="795" y="1137"/>
                    <a:pt x="670" y="1137"/>
                  </a:cubicBezTo>
                  <a:cubicBezTo>
                    <a:pt x="544" y="1137"/>
                    <a:pt x="446" y="1026"/>
                    <a:pt x="446" y="900"/>
                  </a:cubicBezTo>
                  <a:cubicBezTo>
                    <a:pt x="460" y="831"/>
                    <a:pt x="544" y="691"/>
                    <a:pt x="670" y="552"/>
                  </a:cubicBezTo>
                  <a:close/>
                  <a:moveTo>
                    <a:pt x="677" y="1"/>
                  </a:moveTo>
                  <a:cubicBezTo>
                    <a:pt x="624" y="1"/>
                    <a:pt x="572" y="22"/>
                    <a:pt x="530" y="63"/>
                  </a:cubicBezTo>
                  <a:cubicBezTo>
                    <a:pt x="405" y="175"/>
                    <a:pt x="28" y="580"/>
                    <a:pt x="28" y="886"/>
                  </a:cubicBezTo>
                  <a:cubicBezTo>
                    <a:pt x="0" y="1249"/>
                    <a:pt x="307" y="1556"/>
                    <a:pt x="670" y="1556"/>
                  </a:cubicBezTo>
                  <a:cubicBezTo>
                    <a:pt x="1032" y="1556"/>
                    <a:pt x="1325" y="1249"/>
                    <a:pt x="1325" y="886"/>
                  </a:cubicBezTo>
                  <a:cubicBezTo>
                    <a:pt x="1325" y="580"/>
                    <a:pt x="949" y="189"/>
                    <a:pt x="823" y="63"/>
                  </a:cubicBezTo>
                  <a:cubicBezTo>
                    <a:pt x="781" y="22"/>
                    <a:pt x="729" y="1"/>
                    <a:pt x="6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EFB93CE-591E-4A21-8B98-F8C301BB5864}"/>
              </a:ext>
            </a:extLst>
          </p:cNvPr>
          <p:cNvSpPr/>
          <p:nvPr/>
        </p:nvSpPr>
        <p:spPr>
          <a:xfrm>
            <a:off x="292814" y="93545"/>
            <a:ext cx="3929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latin typeface="Oswald"/>
                <a:sym typeface="Oswald"/>
              </a:rPr>
              <a:t>Non-functional requirements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0887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>
            <a:spLocks noGrp="1"/>
          </p:cNvSpPr>
          <p:nvPr>
            <p:ph type="title"/>
          </p:nvPr>
        </p:nvSpPr>
        <p:spPr>
          <a:xfrm>
            <a:off x="570694" y="2466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SYSTEMS</a:t>
            </a:r>
            <a:endParaRPr dirty="0"/>
          </a:p>
        </p:txBody>
      </p:sp>
      <p:graphicFrame>
        <p:nvGraphicFramePr>
          <p:cNvPr id="525" name="Google Shape;525;p47"/>
          <p:cNvGraphicFramePr/>
          <p:nvPr>
            <p:extLst>
              <p:ext uri="{D42A27DB-BD31-4B8C-83A1-F6EECF244321}">
                <p14:modId xmlns:p14="http://schemas.microsoft.com/office/powerpoint/2010/main" val="1033906396"/>
              </p:ext>
            </p:extLst>
          </p:nvPr>
        </p:nvGraphicFramePr>
        <p:xfrm>
          <a:off x="789740" y="1190777"/>
          <a:ext cx="7717725" cy="3428330"/>
        </p:xfrm>
        <a:graphic>
          <a:graphicData uri="http://schemas.openxmlformats.org/drawingml/2006/table">
            <a:tbl>
              <a:tblPr>
                <a:noFill/>
                <a:tableStyleId>{9CBA5179-56C7-4DCA-BFA6-1FECB0F5A16A}</a:tableStyleId>
              </a:tblPr>
              <a:tblGrid>
                <a:gridCol w="182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Online Rese</a:t>
                      </a:r>
                      <a:r>
                        <a:rPr lang="en-US" b="1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</a:t>
                      </a:r>
                      <a:r>
                        <a:rPr lang="en" b="1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vation</a:t>
                      </a:r>
                      <a:endParaRPr b="1" dirty="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View vacant</a:t>
                      </a:r>
                      <a:r>
                        <a:rPr lang="en" b="1" baseline="0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time slots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baseline="0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online</a:t>
                      </a:r>
                      <a:endParaRPr b="1" dirty="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Leave</a:t>
                      </a:r>
                      <a:r>
                        <a:rPr lang="en" b="1" baseline="0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Management of employees</a:t>
                      </a:r>
                      <a:endParaRPr b="1" dirty="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Online advanced payment</a:t>
                      </a:r>
                      <a:endParaRPr b="1" dirty="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000000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000000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000000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000000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6" name="Google Shape;526;p47"/>
          <p:cNvGrpSpPr/>
          <p:nvPr/>
        </p:nvGrpSpPr>
        <p:grpSpPr>
          <a:xfrm>
            <a:off x="4547638" y="2292423"/>
            <a:ext cx="347098" cy="347432"/>
            <a:chOff x="1007075" y="1260575"/>
            <a:chExt cx="700500" cy="701175"/>
          </a:xfrm>
        </p:grpSpPr>
        <p:sp>
          <p:nvSpPr>
            <p:cNvPr id="527" name="Google Shape;527;p47"/>
            <p:cNvSpPr/>
            <p:nvPr/>
          </p:nvSpPr>
          <p:spPr>
            <a:xfrm>
              <a:off x="1007075" y="1260575"/>
              <a:ext cx="700500" cy="701175"/>
            </a:xfrm>
            <a:custGeom>
              <a:avLst/>
              <a:gdLst/>
              <a:ahLst/>
              <a:cxnLst/>
              <a:rect l="l" t="t" r="r" b="b"/>
              <a:pathLst>
                <a:path w="28020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19" y="28046"/>
                  </a:lnTo>
                  <a:lnTo>
                    <a:pt x="28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1211175" y="1466025"/>
              <a:ext cx="291625" cy="290950"/>
            </a:xfrm>
            <a:custGeom>
              <a:avLst/>
              <a:gdLst/>
              <a:ahLst/>
              <a:cxnLst/>
              <a:rect l="l" t="t" r="r" b="b"/>
              <a:pathLst>
                <a:path w="11665" h="11638" extrusionOk="0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47"/>
          <p:cNvGrpSpPr/>
          <p:nvPr/>
        </p:nvGrpSpPr>
        <p:grpSpPr>
          <a:xfrm>
            <a:off x="3061092" y="3618382"/>
            <a:ext cx="347432" cy="347432"/>
            <a:chOff x="1886575" y="1260575"/>
            <a:chExt cx="701175" cy="701175"/>
          </a:xfrm>
        </p:grpSpPr>
        <p:sp>
          <p:nvSpPr>
            <p:cNvPr id="533" name="Google Shape;533;p47"/>
            <p:cNvSpPr/>
            <p:nvPr/>
          </p:nvSpPr>
          <p:spPr>
            <a:xfrm>
              <a:off x="1886575" y="1260575"/>
              <a:ext cx="701175" cy="701175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2071675" y="1490450"/>
              <a:ext cx="330275" cy="24210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47"/>
          <p:cNvGrpSpPr/>
          <p:nvPr/>
        </p:nvGrpSpPr>
        <p:grpSpPr>
          <a:xfrm>
            <a:off x="4547471" y="3618382"/>
            <a:ext cx="347098" cy="347432"/>
            <a:chOff x="1007075" y="1260575"/>
            <a:chExt cx="700500" cy="701175"/>
          </a:xfrm>
        </p:grpSpPr>
        <p:sp>
          <p:nvSpPr>
            <p:cNvPr id="539" name="Google Shape;539;p47"/>
            <p:cNvSpPr/>
            <p:nvPr/>
          </p:nvSpPr>
          <p:spPr>
            <a:xfrm>
              <a:off x="1007075" y="1260575"/>
              <a:ext cx="700500" cy="701175"/>
            </a:xfrm>
            <a:custGeom>
              <a:avLst/>
              <a:gdLst/>
              <a:ahLst/>
              <a:cxnLst/>
              <a:rect l="l" t="t" r="r" b="b"/>
              <a:pathLst>
                <a:path w="28020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19" y="28046"/>
                  </a:lnTo>
                  <a:lnTo>
                    <a:pt x="28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1211175" y="1466025"/>
              <a:ext cx="291625" cy="290950"/>
            </a:xfrm>
            <a:custGeom>
              <a:avLst/>
              <a:gdLst/>
              <a:ahLst/>
              <a:cxnLst/>
              <a:rect l="l" t="t" r="r" b="b"/>
              <a:pathLst>
                <a:path w="11665" h="11638" extrusionOk="0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47"/>
          <p:cNvGrpSpPr/>
          <p:nvPr/>
        </p:nvGrpSpPr>
        <p:grpSpPr>
          <a:xfrm>
            <a:off x="3060577" y="2910395"/>
            <a:ext cx="347432" cy="347432"/>
            <a:chOff x="1886575" y="1260575"/>
            <a:chExt cx="701175" cy="701175"/>
          </a:xfrm>
        </p:grpSpPr>
        <p:sp>
          <p:nvSpPr>
            <p:cNvPr id="542" name="Google Shape;542;p47"/>
            <p:cNvSpPr/>
            <p:nvPr/>
          </p:nvSpPr>
          <p:spPr>
            <a:xfrm>
              <a:off x="1886575" y="1260575"/>
              <a:ext cx="701175" cy="701175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2071675" y="1490450"/>
              <a:ext cx="330275" cy="24210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450A02-950D-4BF9-BE1A-4F81ADAF2A0E}"/>
              </a:ext>
            </a:extLst>
          </p:cNvPr>
          <p:cNvGrpSpPr/>
          <p:nvPr/>
        </p:nvGrpSpPr>
        <p:grpSpPr>
          <a:xfrm>
            <a:off x="3060577" y="2302220"/>
            <a:ext cx="347432" cy="347432"/>
            <a:chOff x="3060577" y="2302220"/>
            <a:chExt cx="347432" cy="347432"/>
          </a:xfrm>
        </p:grpSpPr>
        <p:sp>
          <p:nvSpPr>
            <p:cNvPr id="545" name="Google Shape;545;p47"/>
            <p:cNvSpPr/>
            <p:nvPr/>
          </p:nvSpPr>
          <p:spPr>
            <a:xfrm>
              <a:off x="3060577" y="2302220"/>
              <a:ext cx="347432" cy="347432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3152294" y="2416123"/>
              <a:ext cx="163651" cy="11996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7"/>
          <p:cNvGrpSpPr/>
          <p:nvPr/>
        </p:nvGrpSpPr>
        <p:grpSpPr>
          <a:xfrm>
            <a:off x="6060906" y="2913347"/>
            <a:ext cx="347098" cy="347432"/>
            <a:chOff x="1007075" y="1260575"/>
            <a:chExt cx="700500" cy="701175"/>
          </a:xfrm>
        </p:grpSpPr>
        <p:sp>
          <p:nvSpPr>
            <p:cNvPr id="557" name="Google Shape;557;p47"/>
            <p:cNvSpPr/>
            <p:nvPr/>
          </p:nvSpPr>
          <p:spPr>
            <a:xfrm>
              <a:off x="1007075" y="1260575"/>
              <a:ext cx="700500" cy="701175"/>
            </a:xfrm>
            <a:custGeom>
              <a:avLst/>
              <a:gdLst/>
              <a:ahLst/>
              <a:cxnLst/>
              <a:rect l="l" t="t" r="r" b="b"/>
              <a:pathLst>
                <a:path w="28020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19" y="28046"/>
                  </a:lnTo>
                  <a:lnTo>
                    <a:pt x="28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1211175" y="1466025"/>
              <a:ext cx="291625" cy="290950"/>
            </a:xfrm>
            <a:custGeom>
              <a:avLst/>
              <a:gdLst/>
              <a:ahLst/>
              <a:cxnLst/>
              <a:rect l="l" t="t" r="r" b="b"/>
              <a:pathLst>
                <a:path w="11665" h="11638" extrusionOk="0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47"/>
          <p:cNvGrpSpPr/>
          <p:nvPr/>
        </p:nvGrpSpPr>
        <p:grpSpPr>
          <a:xfrm>
            <a:off x="7532966" y="3618382"/>
            <a:ext cx="347098" cy="347432"/>
            <a:chOff x="1007075" y="1260575"/>
            <a:chExt cx="700500" cy="701175"/>
          </a:xfrm>
        </p:grpSpPr>
        <p:sp>
          <p:nvSpPr>
            <p:cNvPr id="560" name="Google Shape;560;p47"/>
            <p:cNvSpPr/>
            <p:nvPr/>
          </p:nvSpPr>
          <p:spPr>
            <a:xfrm>
              <a:off x="1007075" y="1260575"/>
              <a:ext cx="700500" cy="701175"/>
            </a:xfrm>
            <a:custGeom>
              <a:avLst/>
              <a:gdLst/>
              <a:ahLst/>
              <a:cxnLst/>
              <a:rect l="l" t="t" r="r" b="b"/>
              <a:pathLst>
                <a:path w="28020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19" y="28046"/>
                  </a:lnTo>
                  <a:lnTo>
                    <a:pt x="28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1211175" y="1466025"/>
              <a:ext cx="291625" cy="290950"/>
            </a:xfrm>
            <a:custGeom>
              <a:avLst/>
              <a:gdLst/>
              <a:ahLst/>
              <a:cxnLst/>
              <a:rect l="l" t="t" r="r" b="b"/>
              <a:pathLst>
                <a:path w="11665" h="11638" extrusionOk="0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47"/>
          <p:cNvGrpSpPr/>
          <p:nvPr/>
        </p:nvGrpSpPr>
        <p:grpSpPr>
          <a:xfrm>
            <a:off x="4550372" y="2904942"/>
            <a:ext cx="347098" cy="347432"/>
            <a:chOff x="1007075" y="1260575"/>
            <a:chExt cx="700500" cy="701175"/>
          </a:xfrm>
        </p:grpSpPr>
        <p:sp>
          <p:nvSpPr>
            <p:cNvPr id="563" name="Google Shape;563;p47"/>
            <p:cNvSpPr/>
            <p:nvPr/>
          </p:nvSpPr>
          <p:spPr>
            <a:xfrm>
              <a:off x="1007075" y="1260575"/>
              <a:ext cx="700500" cy="701175"/>
            </a:xfrm>
            <a:custGeom>
              <a:avLst/>
              <a:gdLst/>
              <a:ahLst/>
              <a:cxnLst/>
              <a:rect l="l" t="t" r="r" b="b"/>
              <a:pathLst>
                <a:path w="28020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19" y="28046"/>
                  </a:lnTo>
                  <a:lnTo>
                    <a:pt x="28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1211175" y="1466025"/>
              <a:ext cx="291625" cy="290950"/>
            </a:xfrm>
            <a:custGeom>
              <a:avLst/>
              <a:gdLst/>
              <a:ahLst/>
              <a:cxnLst/>
              <a:rect l="l" t="t" r="r" b="b"/>
              <a:pathLst>
                <a:path w="11665" h="11638" extrusionOk="0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47"/>
          <p:cNvGrpSpPr/>
          <p:nvPr/>
        </p:nvGrpSpPr>
        <p:grpSpPr>
          <a:xfrm>
            <a:off x="7532632" y="2289855"/>
            <a:ext cx="347098" cy="347432"/>
            <a:chOff x="1007075" y="1260575"/>
            <a:chExt cx="700500" cy="701175"/>
          </a:xfrm>
        </p:grpSpPr>
        <p:sp>
          <p:nvSpPr>
            <p:cNvPr id="566" name="Google Shape;566;p47"/>
            <p:cNvSpPr/>
            <p:nvPr/>
          </p:nvSpPr>
          <p:spPr>
            <a:xfrm>
              <a:off x="1007075" y="1260575"/>
              <a:ext cx="700500" cy="701175"/>
            </a:xfrm>
            <a:custGeom>
              <a:avLst/>
              <a:gdLst/>
              <a:ahLst/>
              <a:cxnLst/>
              <a:rect l="l" t="t" r="r" b="b"/>
              <a:pathLst>
                <a:path w="28020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19" y="28046"/>
                  </a:lnTo>
                  <a:lnTo>
                    <a:pt x="28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1211175" y="1466025"/>
              <a:ext cx="291625" cy="290950"/>
            </a:xfrm>
            <a:custGeom>
              <a:avLst/>
              <a:gdLst/>
              <a:ahLst/>
              <a:cxnLst/>
              <a:rect l="l" t="t" r="r" b="b"/>
              <a:pathLst>
                <a:path w="11665" h="11638" extrusionOk="0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47"/>
          <p:cNvGrpSpPr/>
          <p:nvPr/>
        </p:nvGrpSpPr>
        <p:grpSpPr>
          <a:xfrm>
            <a:off x="6060906" y="3618382"/>
            <a:ext cx="347098" cy="347432"/>
            <a:chOff x="1007075" y="1260575"/>
            <a:chExt cx="700500" cy="701175"/>
          </a:xfrm>
        </p:grpSpPr>
        <p:sp>
          <p:nvSpPr>
            <p:cNvPr id="569" name="Google Shape;569;p47"/>
            <p:cNvSpPr/>
            <p:nvPr/>
          </p:nvSpPr>
          <p:spPr>
            <a:xfrm>
              <a:off x="1007075" y="1260575"/>
              <a:ext cx="700500" cy="701175"/>
            </a:xfrm>
            <a:custGeom>
              <a:avLst/>
              <a:gdLst/>
              <a:ahLst/>
              <a:cxnLst/>
              <a:rect l="l" t="t" r="r" b="b"/>
              <a:pathLst>
                <a:path w="28020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19" y="28046"/>
                  </a:lnTo>
                  <a:lnTo>
                    <a:pt x="28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1211175" y="1466025"/>
              <a:ext cx="291625" cy="290950"/>
            </a:xfrm>
            <a:custGeom>
              <a:avLst/>
              <a:gdLst/>
              <a:ahLst/>
              <a:cxnLst/>
              <a:rect l="l" t="t" r="r" b="b"/>
              <a:pathLst>
                <a:path w="11665" h="11638" extrusionOk="0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6;p47"/>
          <p:cNvGrpSpPr/>
          <p:nvPr/>
        </p:nvGrpSpPr>
        <p:grpSpPr>
          <a:xfrm>
            <a:off x="6054666" y="2289855"/>
            <a:ext cx="347098" cy="347432"/>
            <a:chOff x="1007075" y="1260575"/>
            <a:chExt cx="700500" cy="701175"/>
          </a:xfrm>
        </p:grpSpPr>
        <p:sp>
          <p:nvSpPr>
            <p:cNvPr id="56" name="Google Shape;557;p47"/>
            <p:cNvSpPr/>
            <p:nvPr/>
          </p:nvSpPr>
          <p:spPr>
            <a:xfrm>
              <a:off x="1007075" y="1260575"/>
              <a:ext cx="700500" cy="701175"/>
            </a:xfrm>
            <a:custGeom>
              <a:avLst/>
              <a:gdLst/>
              <a:ahLst/>
              <a:cxnLst/>
              <a:rect l="l" t="t" r="r" b="b"/>
              <a:pathLst>
                <a:path w="28020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19" y="28046"/>
                  </a:lnTo>
                  <a:lnTo>
                    <a:pt x="280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8;p47"/>
            <p:cNvSpPr/>
            <p:nvPr/>
          </p:nvSpPr>
          <p:spPr>
            <a:xfrm>
              <a:off x="1211175" y="1466025"/>
              <a:ext cx="291625" cy="290950"/>
            </a:xfrm>
            <a:custGeom>
              <a:avLst/>
              <a:gdLst/>
              <a:ahLst/>
              <a:cxnLst/>
              <a:rect l="l" t="t" r="r" b="b"/>
              <a:pathLst>
                <a:path w="11665" h="11638" extrusionOk="0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031DB3-DA5A-4ACB-8A33-3C433ACED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82" y1="21978" x2="43682" y2="21978"/>
                        <a14:foregroundMark x1="64982" y1="21978" x2="64982" y2="21978"/>
                        <a14:foregroundMark x1="29964" y1="25275" x2="29964" y2="25275"/>
                        <a14:backgroundMark x1="64982" y1="21429" x2="64982" y2="2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6221" y="2030516"/>
            <a:ext cx="1395816" cy="917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99DC24-D3A6-4BD5-88CE-72A535F1E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77" y="2947623"/>
            <a:ext cx="1927114" cy="313156"/>
          </a:xfrm>
          <a:prstGeom prst="rect">
            <a:avLst/>
          </a:prstGeom>
        </p:spPr>
      </p:pic>
      <p:pic>
        <p:nvPicPr>
          <p:cNvPr id="7" name="Picture 6" descr="A picture containing hat&#10;&#10;Description automatically generated">
            <a:extLst>
              <a:ext uri="{FF2B5EF4-FFF2-40B4-BE49-F238E27FC236}">
                <a16:creationId xmlns:a16="http://schemas.microsoft.com/office/drawing/2014/main" id="{2A6B48DD-8999-43C8-8001-6B3544C79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003" y="3358091"/>
            <a:ext cx="1484573" cy="724182"/>
          </a:xfrm>
          <a:prstGeom prst="rect">
            <a:avLst/>
          </a:prstGeom>
        </p:spPr>
      </p:pic>
      <p:grpSp>
        <p:nvGrpSpPr>
          <p:cNvPr id="43" name="Google Shape;541;p47">
            <a:extLst>
              <a:ext uri="{FF2B5EF4-FFF2-40B4-BE49-F238E27FC236}">
                <a16:creationId xmlns:a16="http://schemas.microsoft.com/office/drawing/2014/main" id="{78EE7C15-37AC-483B-98DE-D340794FF118}"/>
              </a:ext>
            </a:extLst>
          </p:cNvPr>
          <p:cNvGrpSpPr/>
          <p:nvPr/>
        </p:nvGrpSpPr>
        <p:grpSpPr>
          <a:xfrm>
            <a:off x="7532298" y="2930485"/>
            <a:ext cx="347432" cy="347432"/>
            <a:chOff x="1886575" y="1260575"/>
            <a:chExt cx="701175" cy="701175"/>
          </a:xfrm>
        </p:grpSpPr>
        <p:sp>
          <p:nvSpPr>
            <p:cNvPr id="44" name="Google Shape;542;p47">
              <a:extLst>
                <a:ext uri="{FF2B5EF4-FFF2-40B4-BE49-F238E27FC236}">
                  <a16:creationId xmlns:a16="http://schemas.microsoft.com/office/drawing/2014/main" id="{E5AAD318-B6C2-4E2D-A796-76E884857553}"/>
                </a:ext>
              </a:extLst>
            </p:cNvPr>
            <p:cNvSpPr/>
            <p:nvPr/>
          </p:nvSpPr>
          <p:spPr>
            <a:xfrm>
              <a:off x="1886575" y="1260575"/>
              <a:ext cx="701175" cy="701175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3;p47">
              <a:extLst>
                <a:ext uri="{FF2B5EF4-FFF2-40B4-BE49-F238E27FC236}">
                  <a16:creationId xmlns:a16="http://schemas.microsoft.com/office/drawing/2014/main" id="{177F4D29-0BCA-44E5-83AE-DF96613DD2BC}"/>
                </a:ext>
              </a:extLst>
            </p:cNvPr>
            <p:cNvSpPr/>
            <p:nvPr/>
          </p:nvSpPr>
          <p:spPr>
            <a:xfrm>
              <a:off x="2071675" y="1490450"/>
              <a:ext cx="330275" cy="24210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1341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418902" y="1111638"/>
            <a:ext cx="31458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all this…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subTitle" idx="2"/>
          </p:nvPr>
        </p:nvSpPr>
        <p:spPr>
          <a:xfrm>
            <a:off x="5386079" y="4146617"/>
            <a:ext cx="3328563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>
                <a:solidFill>
                  <a:schemeClr val="tx1"/>
                </a:solidFill>
              </a:rPr>
              <a:t>A simple web application reservation system + leave managing system for car service stations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5659100" y="2975200"/>
            <a:ext cx="138600" cy="131700"/>
          </a:xfrm>
          <a:prstGeom prst="star5">
            <a:avLst>
              <a:gd name="adj" fmla="val 24021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6"/>
          <p:cNvSpPr/>
          <p:nvPr/>
        </p:nvSpPr>
        <p:spPr>
          <a:xfrm>
            <a:off x="7918225" y="2975200"/>
            <a:ext cx="138600" cy="131700"/>
          </a:xfrm>
          <a:prstGeom prst="star5">
            <a:avLst>
              <a:gd name="adj" fmla="val 24021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A067AA-AFC0-48A6-A7FC-09079E6A85BC}"/>
              </a:ext>
            </a:extLst>
          </p:cNvPr>
          <p:cNvGrpSpPr/>
          <p:nvPr/>
        </p:nvGrpSpPr>
        <p:grpSpPr>
          <a:xfrm>
            <a:off x="3343792" y="2318618"/>
            <a:ext cx="347432" cy="347432"/>
            <a:chOff x="3060577" y="2302220"/>
            <a:chExt cx="347432" cy="347432"/>
          </a:xfrm>
        </p:grpSpPr>
        <p:sp>
          <p:nvSpPr>
            <p:cNvPr id="11" name="Google Shape;545;p47">
              <a:extLst>
                <a:ext uri="{FF2B5EF4-FFF2-40B4-BE49-F238E27FC236}">
                  <a16:creationId xmlns:a16="http://schemas.microsoft.com/office/drawing/2014/main" id="{1E1F11E7-179C-42AA-AFD9-3B939214FFE4}"/>
                </a:ext>
              </a:extLst>
            </p:cNvPr>
            <p:cNvSpPr/>
            <p:nvPr/>
          </p:nvSpPr>
          <p:spPr>
            <a:xfrm>
              <a:off x="3060577" y="2302220"/>
              <a:ext cx="347432" cy="347432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6;p47">
              <a:extLst>
                <a:ext uri="{FF2B5EF4-FFF2-40B4-BE49-F238E27FC236}">
                  <a16:creationId xmlns:a16="http://schemas.microsoft.com/office/drawing/2014/main" id="{DD6A2919-F70A-4B99-B261-E9AE7E529E37}"/>
                </a:ext>
              </a:extLst>
            </p:cNvPr>
            <p:cNvSpPr/>
            <p:nvPr/>
          </p:nvSpPr>
          <p:spPr>
            <a:xfrm>
              <a:off x="3152294" y="2416123"/>
              <a:ext cx="163651" cy="11996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91B51A-5F45-4BF4-811C-42E123568EE4}"/>
              </a:ext>
            </a:extLst>
          </p:cNvPr>
          <p:cNvGrpSpPr/>
          <p:nvPr/>
        </p:nvGrpSpPr>
        <p:grpSpPr>
          <a:xfrm>
            <a:off x="3343618" y="2808920"/>
            <a:ext cx="347432" cy="347432"/>
            <a:chOff x="3060577" y="2302220"/>
            <a:chExt cx="347432" cy="347432"/>
          </a:xfrm>
        </p:grpSpPr>
        <p:sp>
          <p:nvSpPr>
            <p:cNvPr id="14" name="Google Shape;545;p47">
              <a:extLst>
                <a:ext uri="{FF2B5EF4-FFF2-40B4-BE49-F238E27FC236}">
                  <a16:creationId xmlns:a16="http://schemas.microsoft.com/office/drawing/2014/main" id="{1D030C4E-54DF-492A-9AF9-497DC24153F4}"/>
                </a:ext>
              </a:extLst>
            </p:cNvPr>
            <p:cNvSpPr/>
            <p:nvPr/>
          </p:nvSpPr>
          <p:spPr>
            <a:xfrm>
              <a:off x="3060577" y="2302220"/>
              <a:ext cx="347432" cy="347432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6;p47">
              <a:extLst>
                <a:ext uri="{FF2B5EF4-FFF2-40B4-BE49-F238E27FC236}">
                  <a16:creationId xmlns:a16="http://schemas.microsoft.com/office/drawing/2014/main" id="{DF6AD3D1-A17B-48E4-A12F-5368C6A58AFF}"/>
                </a:ext>
              </a:extLst>
            </p:cNvPr>
            <p:cNvSpPr/>
            <p:nvPr/>
          </p:nvSpPr>
          <p:spPr>
            <a:xfrm>
              <a:off x="3152294" y="2416123"/>
              <a:ext cx="163651" cy="11996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4509FD-45DE-4594-BD09-7A25C80074AA}"/>
              </a:ext>
            </a:extLst>
          </p:cNvPr>
          <p:cNvGrpSpPr/>
          <p:nvPr/>
        </p:nvGrpSpPr>
        <p:grpSpPr>
          <a:xfrm>
            <a:off x="3343618" y="3343137"/>
            <a:ext cx="347432" cy="347432"/>
            <a:chOff x="3060577" y="2302220"/>
            <a:chExt cx="347432" cy="347432"/>
          </a:xfrm>
        </p:grpSpPr>
        <p:sp>
          <p:nvSpPr>
            <p:cNvPr id="17" name="Google Shape;545;p47">
              <a:extLst>
                <a:ext uri="{FF2B5EF4-FFF2-40B4-BE49-F238E27FC236}">
                  <a16:creationId xmlns:a16="http://schemas.microsoft.com/office/drawing/2014/main" id="{F8CEA36F-00D1-40B4-984C-BA4990DE1E4A}"/>
                </a:ext>
              </a:extLst>
            </p:cNvPr>
            <p:cNvSpPr/>
            <p:nvPr/>
          </p:nvSpPr>
          <p:spPr>
            <a:xfrm>
              <a:off x="3060577" y="2302220"/>
              <a:ext cx="347432" cy="347432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6;p47">
              <a:extLst>
                <a:ext uri="{FF2B5EF4-FFF2-40B4-BE49-F238E27FC236}">
                  <a16:creationId xmlns:a16="http://schemas.microsoft.com/office/drawing/2014/main" id="{D690AA66-4A51-4F07-B03A-81B77F500B25}"/>
                </a:ext>
              </a:extLst>
            </p:cNvPr>
            <p:cNvSpPr/>
            <p:nvPr/>
          </p:nvSpPr>
          <p:spPr>
            <a:xfrm>
              <a:off x="3152294" y="2416123"/>
              <a:ext cx="163651" cy="11996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7678C2-4EA1-48FE-B90F-B3B602337530}"/>
              </a:ext>
            </a:extLst>
          </p:cNvPr>
          <p:cNvGrpSpPr/>
          <p:nvPr/>
        </p:nvGrpSpPr>
        <p:grpSpPr>
          <a:xfrm>
            <a:off x="3343618" y="3833439"/>
            <a:ext cx="347432" cy="347432"/>
            <a:chOff x="3060577" y="2302220"/>
            <a:chExt cx="347432" cy="347432"/>
          </a:xfrm>
        </p:grpSpPr>
        <p:sp>
          <p:nvSpPr>
            <p:cNvPr id="20" name="Google Shape;545;p47">
              <a:extLst>
                <a:ext uri="{FF2B5EF4-FFF2-40B4-BE49-F238E27FC236}">
                  <a16:creationId xmlns:a16="http://schemas.microsoft.com/office/drawing/2014/main" id="{575E1BF0-4FFB-440B-801B-0102C8DBB34B}"/>
                </a:ext>
              </a:extLst>
            </p:cNvPr>
            <p:cNvSpPr/>
            <p:nvPr/>
          </p:nvSpPr>
          <p:spPr>
            <a:xfrm>
              <a:off x="3060577" y="2302220"/>
              <a:ext cx="347432" cy="347432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6;p47">
              <a:extLst>
                <a:ext uri="{FF2B5EF4-FFF2-40B4-BE49-F238E27FC236}">
                  <a16:creationId xmlns:a16="http://schemas.microsoft.com/office/drawing/2014/main" id="{770F463A-BD98-40DD-BD27-A80C504E2FDD}"/>
                </a:ext>
              </a:extLst>
            </p:cNvPr>
            <p:cNvSpPr/>
            <p:nvPr/>
          </p:nvSpPr>
          <p:spPr>
            <a:xfrm>
              <a:off x="3152294" y="2416123"/>
              <a:ext cx="163651" cy="11996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95F5659-143B-4198-A4B5-6B30FF796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33238"/>
              </p:ext>
            </p:extLst>
          </p:nvPr>
        </p:nvGraphicFramePr>
        <p:xfrm>
          <a:off x="473379" y="2235693"/>
          <a:ext cx="3541409" cy="2072640"/>
        </p:xfrm>
        <a:graphic>
          <a:graphicData uri="http://schemas.openxmlformats.org/drawingml/2006/table">
            <a:tbl>
              <a:tblPr firstRow="1" bandRow="1">
                <a:tableStyleId>{9CBA5179-56C7-4DCA-BFA6-1FECB0F5A16A}</a:tableStyleId>
              </a:tblPr>
              <a:tblGrid>
                <a:gridCol w="3541409">
                  <a:extLst>
                    <a:ext uri="{9D8B030D-6E8A-4147-A177-3AD203B41FA5}">
                      <a16:colId xmlns:a16="http://schemas.microsoft.com/office/drawing/2014/main" val="2518138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Barlow" panose="020B0604020202020204" charset="0"/>
                        </a:rPr>
                        <a:t>Online Reservation</a:t>
                      </a:r>
                    </a:p>
                    <a:p>
                      <a:pPr algn="l"/>
                      <a:endParaRPr lang="en-US" dirty="0">
                        <a:latin typeface="Barlow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004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latin typeface="Barlow" panose="020B0604020202020204" charset="0"/>
                        </a:rPr>
                        <a:t>View vacant time slot online</a:t>
                      </a:r>
                    </a:p>
                    <a:p>
                      <a:pPr algn="l"/>
                      <a:endParaRPr lang="en-US" dirty="0">
                        <a:latin typeface="Barlow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69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Barlow" panose="020B0604020202020204" charset="0"/>
                        </a:rPr>
                        <a:t>Leave Management of employees</a:t>
                      </a:r>
                    </a:p>
                    <a:p>
                      <a:pPr algn="l"/>
                      <a:endParaRPr lang="en-US" dirty="0">
                        <a:latin typeface="Barlow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563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Barlow" panose="020B0604020202020204" charset="0"/>
                        </a:rPr>
                        <a:t>Online advance payment</a:t>
                      </a:r>
                    </a:p>
                    <a:p>
                      <a:pPr algn="l"/>
                      <a:endParaRPr lang="en-US" dirty="0">
                        <a:latin typeface="Barlow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50717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4D30FB8-1FC2-4EAF-89E0-D1F083F1B513}"/>
              </a:ext>
            </a:extLst>
          </p:cNvPr>
          <p:cNvGrpSpPr/>
          <p:nvPr/>
        </p:nvGrpSpPr>
        <p:grpSpPr>
          <a:xfrm>
            <a:off x="5129214" y="1285207"/>
            <a:ext cx="3902439" cy="2414253"/>
            <a:chOff x="2133731" y="1649046"/>
            <a:chExt cx="4876539" cy="30168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E9DB17-84F0-4089-8484-00CC1E4310B6}"/>
                </a:ext>
              </a:extLst>
            </p:cNvPr>
            <p:cNvGrpSpPr/>
            <p:nvPr/>
          </p:nvGrpSpPr>
          <p:grpSpPr>
            <a:xfrm>
              <a:off x="2133731" y="1649046"/>
              <a:ext cx="4876539" cy="3016882"/>
              <a:chOff x="2133731" y="1649046"/>
              <a:chExt cx="4876539" cy="3016882"/>
            </a:xfrm>
          </p:grpSpPr>
          <p:grpSp>
            <p:nvGrpSpPr>
              <p:cNvPr id="29" name="Google Shape;2568;p50">
                <a:extLst>
                  <a:ext uri="{FF2B5EF4-FFF2-40B4-BE49-F238E27FC236}">
                    <a16:creationId xmlns:a16="http://schemas.microsoft.com/office/drawing/2014/main" id="{EFE9088F-4AB4-4117-91A4-5262132B9653}"/>
                  </a:ext>
                </a:extLst>
              </p:cNvPr>
              <p:cNvGrpSpPr/>
              <p:nvPr/>
            </p:nvGrpSpPr>
            <p:grpSpPr>
              <a:xfrm>
                <a:off x="2133731" y="1649046"/>
                <a:ext cx="4876539" cy="3016882"/>
                <a:chOff x="2133731" y="1649046"/>
                <a:chExt cx="4876539" cy="3016882"/>
              </a:xfrm>
            </p:grpSpPr>
            <p:sp>
              <p:nvSpPr>
                <p:cNvPr id="30" name="Google Shape;2569;p50">
                  <a:extLst>
                    <a:ext uri="{FF2B5EF4-FFF2-40B4-BE49-F238E27FC236}">
                      <a16:creationId xmlns:a16="http://schemas.microsoft.com/office/drawing/2014/main" id="{3574D152-8EC3-4E88-96CE-314E1BFDF960}"/>
                    </a:ext>
                  </a:extLst>
                </p:cNvPr>
                <p:cNvSpPr/>
                <p:nvPr/>
              </p:nvSpPr>
              <p:spPr>
                <a:xfrm>
                  <a:off x="2321794" y="1649046"/>
                  <a:ext cx="4501502" cy="2976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44" h="90094" extrusionOk="0">
                      <a:moveTo>
                        <a:pt x="6324" y="0"/>
                      </a:moveTo>
                      <a:cubicBezTo>
                        <a:pt x="2838" y="0"/>
                        <a:pt x="0" y="2838"/>
                        <a:pt x="0" y="6324"/>
                      </a:cubicBezTo>
                      <a:lnTo>
                        <a:pt x="0" y="83770"/>
                      </a:lnTo>
                      <a:cubicBezTo>
                        <a:pt x="0" y="87256"/>
                        <a:pt x="2838" y="90094"/>
                        <a:pt x="6324" y="90094"/>
                      </a:cubicBezTo>
                      <a:lnTo>
                        <a:pt x="129903" y="90094"/>
                      </a:lnTo>
                      <a:cubicBezTo>
                        <a:pt x="133405" y="90094"/>
                        <a:pt x="136243" y="87256"/>
                        <a:pt x="136243" y="83770"/>
                      </a:cubicBezTo>
                      <a:lnTo>
                        <a:pt x="136243" y="6324"/>
                      </a:lnTo>
                      <a:cubicBezTo>
                        <a:pt x="136243" y="2838"/>
                        <a:pt x="133405" y="0"/>
                        <a:pt x="12990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570;p50">
                  <a:extLst>
                    <a:ext uri="{FF2B5EF4-FFF2-40B4-BE49-F238E27FC236}">
                      <a16:creationId xmlns:a16="http://schemas.microsoft.com/office/drawing/2014/main" id="{A8229A36-068B-472A-8374-5CE731F6EE2C}"/>
                    </a:ext>
                  </a:extLst>
                </p:cNvPr>
                <p:cNvSpPr/>
                <p:nvPr/>
              </p:nvSpPr>
              <p:spPr>
                <a:xfrm>
                  <a:off x="2133731" y="4405541"/>
                  <a:ext cx="4876539" cy="260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595" h="7881" extrusionOk="0">
                      <a:moveTo>
                        <a:pt x="1" y="0"/>
                      </a:moveTo>
                      <a:lnTo>
                        <a:pt x="1" y="146"/>
                      </a:lnTo>
                      <a:cubicBezTo>
                        <a:pt x="1" y="4427"/>
                        <a:pt x="3454" y="7881"/>
                        <a:pt x="7735" y="7881"/>
                      </a:cubicBezTo>
                      <a:lnTo>
                        <a:pt x="139859" y="7881"/>
                      </a:lnTo>
                      <a:cubicBezTo>
                        <a:pt x="144140" y="7881"/>
                        <a:pt x="147594" y="4427"/>
                        <a:pt x="147594" y="146"/>
                      </a:cubicBezTo>
                      <a:lnTo>
                        <a:pt x="147594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571;p50">
                  <a:extLst>
                    <a:ext uri="{FF2B5EF4-FFF2-40B4-BE49-F238E27FC236}">
                      <a16:creationId xmlns:a16="http://schemas.microsoft.com/office/drawing/2014/main" id="{5BA9AE9A-2A32-4203-9728-BA0A96E5FE4D}"/>
                    </a:ext>
                  </a:extLst>
                </p:cNvPr>
                <p:cNvSpPr/>
                <p:nvPr/>
              </p:nvSpPr>
              <p:spPr>
                <a:xfrm>
                  <a:off x="4128917" y="4405541"/>
                  <a:ext cx="968138" cy="96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2" h="2919" extrusionOk="0">
                      <a:moveTo>
                        <a:pt x="0" y="0"/>
                      </a:moveTo>
                      <a:lnTo>
                        <a:pt x="1833" y="2919"/>
                      </a:lnTo>
                      <a:lnTo>
                        <a:pt x="27599" y="2919"/>
                      </a:lnTo>
                      <a:lnTo>
                        <a:pt x="293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572;p50">
                  <a:extLst>
                    <a:ext uri="{FF2B5EF4-FFF2-40B4-BE49-F238E27FC236}">
                      <a16:creationId xmlns:a16="http://schemas.microsoft.com/office/drawing/2014/main" id="{328D557F-92A5-4614-BC46-3CDA3E80079E}"/>
                    </a:ext>
                  </a:extLst>
                </p:cNvPr>
                <p:cNvSpPr/>
                <p:nvPr/>
              </p:nvSpPr>
              <p:spPr>
                <a:xfrm>
                  <a:off x="2321794" y="4407688"/>
                  <a:ext cx="4501502" cy="1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44" h="438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36243" y="438"/>
                      </a:lnTo>
                      <a:lnTo>
                        <a:pt x="136243" y="0"/>
                      </a:lnTo>
                      <a:close/>
                    </a:path>
                  </a:pathLst>
                </a:custGeom>
                <a:solidFill>
                  <a:srgbClr val="045A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34" name="Google Shape;2575;p50">
                <a:extLst>
                  <a:ext uri="{FF2B5EF4-FFF2-40B4-BE49-F238E27FC236}">
                    <a16:creationId xmlns:a16="http://schemas.microsoft.com/office/drawing/2014/main" id="{42225E64-8047-48B2-8329-64D228D58773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54713" y="1785970"/>
                <a:ext cx="4234575" cy="2507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240CE4-FD37-4C1B-BD2C-010673F47AB6}"/>
                  </a:ext>
                </a:extLst>
              </p:cNvPr>
              <p:cNvSpPr/>
              <p:nvPr/>
            </p:nvSpPr>
            <p:spPr>
              <a:xfrm>
                <a:off x="2902237" y="2337668"/>
                <a:ext cx="3320332" cy="1824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drawing of a face&#10;&#10;Description automatically generated">
              <a:extLst>
                <a:ext uri="{FF2B5EF4-FFF2-40B4-BE49-F238E27FC236}">
                  <a16:creationId xmlns:a16="http://schemas.microsoft.com/office/drawing/2014/main" id="{D1D82F1E-C98B-41FC-B768-54E15B26B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596" b="99632" l="640" r="98812">
                          <a14:foregroundMark x1="32907" y1="19669" x2="32907" y2="19669"/>
                          <a14:foregroundMark x1="51097" y1="67279" x2="51097" y2="67279"/>
                          <a14:foregroundMark x1="42139" y1="63787" x2="42139" y2="63787"/>
                          <a14:foregroundMark x1="28976" y1="65074" x2="28976" y2="65074"/>
                          <a14:foregroundMark x1="24771" y1="60846" x2="24771" y2="60846"/>
                          <a14:foregroundMark x1="10512" y1="60662" x2="10512" y2="60662"/>
                          <a14:foregroundMark x1="4662" y1="43199" x2="4662" y2="43199"/>
                          <a14:foregroundMark x1="731" y1="50000" x2="731" y2="50000"/>
                          <a14:foregroundMark x1="60329" y1="4779" x2="60329" y2="4779"/>
                          <a14:foregroundMark x1="71298" y1="60662" x2="71298" y2="60662"/>
                          <a14:foregroundMark x1="89762" y1="66544" x2="89762" y2="66544"/>
                          <a14:foregroundMark x1="94424" y1="68750" x2="94424" y2="68750"/>
                          <a14:foregroundMark x1="98903" y1="61581" x2="98903" y2="61581"/>
                          <a14:foregroundMark x1="67459" y1="84375" x2="67459" y2="84375"/>
                          <a14:foregroundMark x1="19470" y1="99632" x2="19470" y2="99632"/>
                          <a14:foregroundMark x1="74863" y1="92279" x2="74863" y2="92279"/>
                          <a14:foregroundMark x1="62797" y1="92096" x2="62797" y2="92096"/>
                          <a14:foregroundMark x1="66819" y1="94118" x2="66819" y2="94118"/>
                          <a14:foregroundMark x1="65082" y1="90809" x2="65082" y2="90809"/>
                          <a14:foregroundMark x1="71938" y1="93382" x2="71938" y2="93382"/>
                          <a14:foregroundMark x1="70293" y1="94485" x2="70293" y2="94485"/>
                          <a14:foregroundMark x1="78793" y1="92831" x2="78793" y2="92831"/>
                          <a14:foregroundMark x1="77422" y1="91912" x2="77422" y2="91912"/>
                          <a14:foregroundMark x1="81627" y1="90993" x2="81627" y2="90993"/>
                          <a14:foregroundMark x1="84461" y1="91912" x2="84461" y2="91912"/>
                          <a14:foregroundMark x1="85740" y1="94485" x2="85740" y2="94485"/>
                          <a14:foregroundMark x1="90219" y1="90993" x2="90219" y2="90993"/>
                          <a14:foregroundMark x1="88391" y1="91176" x2="88391" y2="91176"/>
                          <a14:foregroundMark x1="89305" y1="93934" x2="89305" y2="93934"/>
                          <a14:foregroundMark x1="53108" y1="93382" x2="53108" y2="93382"/>
                          <a14:foregroundMark x1="55941" y1="90257" x2="55941" y2="90257"/>
                          <a14:foregroundMark x1="58684" y1="91544" x2="58684" y2="91544"/>
                          <a14:foregroundMark x1="48537" y1="94485" x2="48537" y2="94485"/>
                          <a14:foregroundMark x1="45521" y1="91176" x2="45521" y2="91176"/>
                          <a14:foregroundMark x1="40128" y1="92463" x2="40128" y2="92463"/>
                          <a14:foregroundMark x1="41499" y1="94485" x2="41499" y2="94485"/>
                          <a14:foregroundMark x1="37934" y1="93566" x2="37934" y2="93566"/>
                          <a14:foregroundMark x1="36289" y1="91176" x2="36289" y2="91176"/>
                          <a14:foregroundMark x1="36563" y1="94669" x2="36563" y2="94669"/>
                          <a14:foregroundMark x1="32633" y1="92096" x2="32633" y2="92096"/>
                          <a14:foregroundMark x1="34186" y1="94669" x2="34186" y2="94669"/>
                          <a14:foregroundMark x1="29707" y1="92831" x2="29707" y2="92831"/>
                          <a14:foregroundMark x1="22669" y1="92463" x2="22669" y2="92463"/>
                          <a14:foregroundMark x1="24040" y1="94669" x2="24040" y2="94669"/>
                          <a14:foregroundMark x1="20201" y1="94118" x2="20201" y2="94118"/>
                          <a14:foregroundMark x1="18556" y1="90625" x2="18556" y2="90625"/>
                          <a14:foregroundMark x1="16088" y1="92647" x2="16088" y2="92647"/>
                          <a14:foregroundMark x1="12340" y1="93750" x2="12340" y2="93750"/>
                          <a14:foregroundMark x1="13620" y1="94485" x2="13620" y2="94485"/>
                          <a14:foregroundMark x1="9963" y1="94118" x2="9963" y2="94118"/>
                          <a14:foregroundMark x1="5941" y1="91728" x2="5941" y2="91728"/>
                          <a14:backgroundMark x1="52468" y1="92463" x2="52468" y2="92463"/>
                          <a14:backgroundMark x1="61974" y1="93015" x2="61974" y2="93015"/>
                          <a14:backgroundMark x1="5119" y1="93382" x2="5119" y2="93382"/>
                          <a14:backgroundMark x1="44607" y1="91360" x2="44607" y2="91360"/>
                          <a14:backgroundMark x1="29250" y1="91544" x2="29250" y2="915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90743" y="2694120"/>
              <a:ext cx="2580470" cy="1283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414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7111916-1556-4504-9500-E99E0EBD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29" y="397564"/>
            <a:ext cx="2766854" cy="490349"/>
          </a:xfrm>
        </p:spPr>
        <p:txBody>
          <a:bodyPr/>
          <a:lstStyle/>
          <a:p>
            <a:r>
              <a:rPr lang="en-US" sz="2400" dirty="0"/>
              <a:t>Use case diagram</a:t>
            </a:r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3F12E9D1-D24A-4114-B70E-61B33E4B08B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4193"/>
          <a:stretch/>
        </p:blipFill>
        <p:spPr>
          <a:xfrm>
            <a:off x="3355450" y="69056"/>
            <a:ext cx="3670300" cy="5005388"/>
          </a:xfrm>
        </p:spPr>
      </p:pic>
    </p:spTree>
    <p:extLst>
      <p:ext uri="{BB962C8B-B14F-4D97-AF65-F5344CB8AC3E}">
        <p14:creationId xmlns:p14="http://schemas.microsoft.com/office/powerpoint/2010/main" val="384295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2D78-BE83-4CBD-8448-CCDE22C227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415" y="1847229"/>
            <a:ext cx="3824577" cy="1150412"/>
          </a:xfrm>
        </p:spPr>
        <p:txBody>
          <a:bodyPr/>
          <a:lstStyle/>
          <a:p>
            <a:r>
              <a:rPr lang="en-US" dirty="0"/>
              <a:t>Component diagram (high level architecture)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F59119-9019-4B5B-B52E-D43C129E7A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0655"/>
          <a:stretch/>
        </p:blipFill>
        <p:spPr>
          <a:xfrm>
            <a:off x="4100513" y="0"/>
            <a:ext cx="4021931" cy="5093462"/>
          </a:xfrm>
        </p:spPr>
      </p:pic>
    </p:spTree>
    <p:extLst>
      <p:ext uri="{BB962C8B-B14F-4D97-AF65-F5344CB8AC3E}">
        <p14:creationId xmlns:p14="http://schemas.microsoft.com/office/powerpoint/2010/main" val="352457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3"/>
          <p:cNvSpPr/>
          <p:nvPr/>
        </p:nvSpPr>
        <p:spPr>
          <a:xfrm>
            <a:off x="6145646" y="846656"/>
            <a:ext cx="1006800" cy="100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63"/>
          <p:cNvSpPr txBox="1">
            <a:spLocks noGrp="1"/>
          </p:cNvSpPr>
          <p:nvPr>
            <p:ph type="title"/>
          </p:nvPr>
        </p:nvSpPr>
        <p:spPr>
          <a:xfrm>
            <a:off x="5119725" y="2003825"/>
            <a:ext cx="3085500" cy="14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Feasibility Study</a:t>
            </a:r>
            <a:endParaRPr sz="4800" dirty="0"/>
          </a:p>
        </p:txBody>
      </p:sp>
      <p:sp>
        <p:nvSpPr>
          <p:cNvPr id="1035" name="Google Shape;1035;p63"/>
          <p:cNvSpPr txBox="1">
            <a:spLocks noGrp="1"/>
          </p:cNvSpPr>
          <p:nvPr>
            <p:ph type="title" idx="2"/>
          </p:nvPr>
        </p:nvSpPr>
        <p:spPr>
          <a:xfrm>
            <a:off x="6277500" y="978505"/>
            <a:ext cx="743100" cy="7431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036" name="Google Shape;10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68600" y="233600"/>
            <a:ext cx="6041700" cy="604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7" name="Google Shape;1037;p63"/>
          <p:cNvSpPr/>
          <p:nvPr/>
        </p:nvSpPr>
        <p:spPr>
          <a:xfrm flipH="1">
            <a:off x="-256083" y="-84779"/>
            <a:ext cx="4103983" cy="1332494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B6AFBD-D278-467A-AD1D-FDD313E7D7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3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7081-AED4-4091-BC6C-117F0E0E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311" y="480695"/>
            <a:ext cx="7717800" cy="572700"/>
          </a:xfrm>
        </p:spPr>
        <p:txBody>
          <a:bodyPr/>
          <a:lstStyle/>
          <a:p>
            <a:r>
              <a:rPr lang="en-US" dirty="0"/>
              <a:t>Economical feasibility: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17D8F-5637-4D4D-A58A-3AB06A96EC7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4119" y="1078795"/>
            <a:ext cx="7718425" cy="3416300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/>
              <a:t>Main costs of the proposed system</a:t>
            </a:r>
          </a:p>
          <a:p>
            <a:pPr marL="139700" indent="0">
              <a:buNone/>
            </a:pPr>
            <a:r>
              <a:rPr lang="en-US" b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Cost for </a:t>
            </a:r>
            <a:r>
              <a:rPr lang="en-US" dirty="0" err="1"/>
              <a:t>PayHere</a:t>
            </a:r>
            <a:r>
              <a:rPr lang="en-US" dirty="0"/>
              <a:t> sandbox module - LKR 39 /payment</a:t>
            </a:r>
          </a:p>
          <a:p>
            <a:pPr marL="139700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Google Shape;9996;p81">
            <a:extLst>
              <a:ext uri="{FF2B5EF4-FFF2-40B4-BE49-F238E27FC236}">
                <a16:creationId xmlns:a16="http://schemas.microsoft.com/office/drawing/2014/main" id="{2E984EBD-B2F4-4008-BBB1-0E4DE592E95C}"/>
              </a:ext>
            </a:extLst>
          </p:cNvPr>
          <p:cNvGrpSpPr/>
          <p:nvPr/>
        </p:nvGrpSpPr>
        <p:grpSpPr>
          <a:xfrm>
            <a:off x="401366" y="210415"/>
            <a:ext cx="1024209" cy="972273"/>
            <a:chOff x="6222125" y="2025975"/>
            <a:chExt cx="499450" cy="474125"/>
          </a:xfrm>
          <a:solidFill>
            <a:schemeClr val="accent3"/>
          </a:solidFill>
        </p:grpSpPr>
        <p:sp>
          <p:nvSpPr>
            <p:cNvPr id="5" name="Google Shape;9997;p81">
              <a:extLst>
                <a:ext uri="{FF2B5EF4-FFF2-40B4-BE49-F238E27FC236}">
                  <a16:creationId xmlns:a16="http://schemas.microsoft.com/office/drawing/2014/main" id="{13E5C7B3-C6D4-49C5-924B-E3B944AD3EFB}"/>
                </a:ext>
              </a:extLst>
            </p:cNvPr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9998;p81">
              <a:extLst>
                <a:ext uri="{FF2B5EF4-FFF2-40B4-BE49-F238E27FC236}">
                  <a16:creationId xmlns:a16="http://schemas.microsoft.com/office/drawing/2014/main" id="{ED32E4D8-6F59-43A5-9A4F-D0AC1B9C3B3B}"/>
                </a:ext>
              </a:extLst>
            </p:cNvPr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9999;p81">
              <a:extLst>
                <a:ext uri="{FF2B5EF4-FFF2-40B4-BE49-F238E27FC236}">
                  <a16:creationId xmlns:a16="http://schemas.microsoft.com/office/drawing/2014/main" id="{DD07A44B-B2E8-4B8E-94F6-E633B63033A1}"/>
                </a:ext>
              </a:extLst>
            </p:cNvPr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A2587C-63F8-4CF2-BFD4-CC6129DA0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r="4704"/>
          <a:stretch/>
        </p:blipFill>
        <p:spPr>
          <a:xfrm>
            <a:off x="1204119" y="1799750"/>
            <a:ext cx="6172362" cy="33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49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7081-AED4-4091-BC6C-117F0E0E94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8891" y="29951"/>
            <a:ext cx="7718425" cy="573088"/>
          </a:xfrm>
        </p:spPr>
        <p:txBody>
          <a:bodyPr/>
          <a:lstStyle/>
          <a:p>
            <a:r>
              <a:rPr lang="en-US" sz="2000" dirty="0"/>
              <a:t>Economical feasibility: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17D8F-5637-4D4D-A58A-3AB06A96EC7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6194" y="511913"/>
            <a:ext cx="7718425" cy="3416300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Cost for hosting:</a:t>
            </a:r>
          </a:p>
          <a:p>
            <a:pPr marL="139700" indent="0">
              <a:buNone/>
            </a:pPr>
            <a:r>
              <a:rPr lang="en-US" dirty="0"/>
              <a:t>	- Digital Ocean Web server: monthly - $10 </a:t>
            </a:r>
          </a:p>
          <a:p>
            <a:pPr marL="139700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Google Shape;9996;p81">
            <a:extLst>
              <a:ext uri="{FF2B5EF4-FFF2-40B4-BE49-F238E27FC236}">
                <a16:creationId xmlns:a16="http://schemas.microsoft.com/office/drawing/2014/main" id="{2E984EBD-B2F4-4008-BBB1-0E4DE592E95C}"/>
              </a:ext>
            </a:extLst>
          </p:cNvPr>
          <p:cNvGrpSpPr/>
          <p:nvPr/>
        </p:nvGrpSpPr>
        <p:grpSpPr>
          <a:xfrm>
            <a:off x="99458" y="50800"/>
            <a:ext cx="493473" cy="468449"/>
            <a:chOff x="6222125" y="2025975"/>
            <a:chExt cx="499450" cy="474125"/>
          </a:xfrm>
          <a:solidFill>
            <a:schemeClr val="accent3"/>
          </a:solidFill>
        </p:grpSpPr>
        <p:sp>
          <p:nvSpPr>
            <p:cNvPr id="5" name="Google Shape;9997;p81">
              <a:extLst>
                <a:ext uri="{FF2B5EF4-FFF2-40B4-BE49-F238E27FC236}">
                  <a16:creationId xmlns:a16="http://schemas.microsoft.com/office/drawing/2014/main" id="{13E5C7B3-C6D4-49C5-924B-E3B944AD3EFB}"/>
                </a:ext>
              </a:extLst>
            </p:cNvPr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9998;p81">
              <a:extLst>
                <a:ext uri="{FF2B5EF4-FFF2-40B4-BE49-F238E27FC236}">
                  <a16:creationId xmlns:a16="http://schemas.microsoft.com/office/drawing/2014/main" id="{ED32E4D8-6F59-43A5-9A4F-D0AC1B9C3B3B}"/>
                </a:ext>
              </a:extLst>
            </p:cNvPr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9999;p81">
              <a:extLst>
                <a:ext uri="{FF2B5EF4-FFF2-40B4-BE49-F238E27FC236}">
                  <a16:creationId xmlns:a16="http://schemas.microsoft.com/office/drawing/2014/main" id="{DD07A44B-B2E8-4B8E-94F6-E633B63033A1}"/>
                </a:ext>
              </a:extLst>
            </p:cNvPr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810D0B9-6C8F-461F-BCFB-FDA613C79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5"/>
          <a:stretch/>
        </p:blipFill>
        <p:spPr>
          <a:xfrm>
            <a:off x="0" y="1479941"/>
            <a:ext cx="904213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93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7081-AED4-4091-BC6C-117F0E0E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238" y="438128"/>
            <a:ext cx="3867000" cy="576000"/>
          </a:xfrm>
        </p:spPr>
        <p:txBody>
          <a:bodyPr/>
          <a:lstStyle/>
          <a:p>
            <a:r>
              <a:rPr lang="en-US" dirty="0"/>
              <a:t>Economical feasibility: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17D8F-5637-4D4D-A58A-3AB06A96E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718" y="1141225"/>
            <a:ext cx="8061040" cy="3758500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>
                <a:latin typeface="Oswald" panose="020B0604020202020204" charset="0"/>
              </a:rPr>
              <a:t>Other costs:</a:t>
            </a:r>
          </a:p>
          <a:p>
            <a:pPr marL="139700" indent="0"/>
            <a:endParaRPr lang="en-US" sz="1800" b="1" dirty="0"/>
          </a:p>
          <a:p>
            <a:pPr marL="139700" indent="0"/>
            <a:r>
              <a:rPr lang="en-US" b="1" dirty="0"/>
              <a:t>Cost for communication</a:t>
            </a:r>
          </a:p>
          <a:p>
            <a:pPr marL="139700" indent="0"/>
            <a:r>
              <a:rPr lang="en-US" dirty="0"/>
              <a:t>	- Distant communication via mobile phones and zoom meetings</a:t>
            </a:r>
          </a:p>
          <a:p>
            <a:pPr marL="139700" indent="0"/>
            <a:endParaRPr lang="en-US" dirty="0"/>
          </a:p>
          <a:p>
            <a:pPr marL="139700" indent="0"/>
            <a:endParaRPr lang="en-US" dirty="0"/>
          </a:p>
          <a:p>
            <a:pPr marL="139700" indent="0"/>
            <a:r>
              <a:rPr lang="en-US" dirty="0"/>
              <a:t> </a:t>
            </a:r>
            <a:r>
              <a:rPr lang="en-US" b="1" dirty="0"/>
              <a:t>No cost for software</a:t>
            </a:r>
          </a:p>
          <a:p>
            <a:pPr marL="139700" indent="0"/>
            <a:r>
              <a:rPr lang="en-US" dirty="0"/>
              <a:t> 	- Free and Open Source Software</a:t>
            </a:r>
          </a:p>
          <a:p>
            <a:pPr marL="139700" indent="0"/>
            <a:endParaRPr lang="en-US" dirty="0"/>
          </a:p>
          <a:p>
            <a:pPr marL="139700" indent="0"/>
            <a:endParaRPr lang="en-US" dirty="0"/>
          </a:p>
          <a:p>
            <a:pPr marL="139700" indent="0"/>
            <a:r>
              <a:rPr lang="en-US" dirty="0"/>
              <a:t> </a:t>
            </a:r>
            <a:r>
              <a:rPr lang="en-US" b="1" dirty="0"/>
              <a:t>No additional hardware cost</a:t>
            </a:r>
          </a:p>
          <a:p>
            <a:pPr marL="139700" indent="0"/>
            <a:r>
              <a:rPr lang="en-US" dirty="0"/>
              <a:t>	- Own routers and internet plans will be used.</a:t>
            </a:r>
          </a:p>
          <a:p>
            <a:pPr marL="139700" indent="0"/>
            <a:endParaRPr lang="en-US" sz="1800" dirty="0"/>
          </a:p>
          <a:p>
            <a:pPr marL="139700" indent="0"/>
            <a:endParaRPr lang="en-US" sz="1800" dirty="0"/>
          </a:p>
        </p:txBody>
      </p:sp>
      <p:grpSp>
        <p:nvGrpSpPr>
          <p:cNvPr id="4" name="Google Shape;9996;p81">
            <a:extLst>
              <a:ext uri="{FF2B5EF4-FFF2-40B4-BE49-F238E27FC236}">
                <a16:creationId xmlns:a16="http://schemas.microsoft.com/office/drawing/2014/main" id="{FACD2EE8-693C-4DD9-8BA1-A39029D824FB}"/>
              </a:ext>
            </a:extLst>
          </p:cNvPr>
          <p:cNvGrpSpPr/>
          <p:nvPr/>
        </p:nvGrpSpPr>
        <p:grpSpPr>
          <a:xfrm>
            <a:off x="297998" y="155552"/>
            <a:ext cx="1024209" cy="972273"/>
            <a:chOff x="6222125" y="2025975"/>
            <a:chExt cx="499450" cy="474125"/>
          </a:xfrm>
          <a:solidFill>
            <a:schemeClr val="accent3"/>
          </a:solidFill>
        </p:grpSpPr>
        <p:sp>
          <p:nvSpPr>
            <p:cNvPr id="5" name="Google Shape;9997;p81">
              <a:extLst>
                <a:ext uri="{FF2B5EF4-FFF2-40B4-BE49-F238E27FC236}">
                  <a16:creationId xmlns:a16="http://schemas.microsoft.com/office/drawing/2014/main" id="{13F7DB1F-B171-4F0C-A50D-E731CC3D3906}"/>
                </a:ext>
              </a:extLst>
            </p:cNvPr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9998;p81">
              <a:extLst>
                <a:ext uri="{FF2B5EF4-FFF2-40B4-BE49-F238E27FC236}">
                  <a16:creationId xmlns:a16="http://schemas.microsoft.com/office/drawing/2014/main" id="{AFB71881-3DC0-41FA-904F-0F798ABC5B24}"/>
                </a:ext>
              </a:extLst>
            </p:cNvPr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9999;p81">
              <a:extLst>
                <a:ext uri="{FF2B5EF4-FFF2-40B4-BE49-F238E27FC236}">
                  <a16:creationId xmlns:a16="http://schemas.microsoft.com/office/drawing/2014/main" id="{7F3E5904-54F1-4B24-B5D3-4B6719A7C606}"/>
                </a:ext>
              </a:extLst>
            </p:cNvPr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10147;p81">
            <a:extLst>
              <a:ext uri="{FF2B5EF4-FFF2-40B4-BE49-F238E27FC236}">
                <a16:creationId xmlns:a16="http://schemas.microsoft.com/office/drawing/2014/main" id="{72B126A6-E0B1-4FBD-BA2F-F7FB946B6907}"/>
              </a:ext>
            </a:extLst>
          </p:cNvPr>
          <p:cNvGrpSpPr/>
          <p:nvPr/>
        </p:nvGrpSpPr>
        <p:grpSpPr>
          <a:xfrm>
            <a:off x="836900" y="2921349"/>
            <a:ext cx="525143" cy="525279"/>
            <a:chOff x="5053900" y="4993700"/>
            <a:chExt cx="483150" cy="483275"/>
          </a:xfrm>
          <a:solidFill>
            <a:schemeClr val="accent3"/>
          </a:solidFill>
        </p:grpSpPr>
        <p:sp>
          <p:nvSpPr>
            <p:cNvPr id="9" name="Google Shape;10148;p81">
              <a:extLst>
                <a:ext uri="{FF2B5EF4-FFF2-40B4-BE49-F238E27FC236}">
                  <a16:creationId xmlns:a16="http://schemas.microsoft.com/office/drawing/2014/main" id="{D534C135-40FB-4B7B-AECE-7E7086A43565}"/>
                </a:ext>
              </a:extLst>
            </p:cNvPr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10149;p81">
              <a:extLst>
                <a:ext uri="{FF2B5EF4-FFF2-40B4-BE49-F238E27FC236}">
                  <a16:creationId xmlns:a16="http://schemas.microsoft.com/office/drawing/2014/main" id="{740DAF3B-4093-42CB-942B-6E63572FD27C}"/>
                </a:ext>
              </a:extLst>
            </p:cNvPr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10864;p84">
            <a:extLst>
              <a:ext uri="{FF2B5EF4-FFF2-40B4-BE49-F238E27FC236}">
                <a16:creationId xmlns:a16="http://schemas.microsoft.com/office/drawing/2014/main" id="{004ED3E3-132A-4B0E-A716-484DFB09694D}"/>
              </a:ext>
            </a:extLst>
          </p:cNvPr>
          <p:cNvGrpSpPr/>
          <p:nvPr/>
        </p:nvGrpSpPr>
        <p:grpSpPr>
          <a:xfrm>
            <a:off x="882966" y="4002275"/>
            <a:ext cx="481994" cy="416271"/>
            <a:chOff x="-31889075" y="2658950"/>
            <a:chExt cx="302475" cy="290775"/>
          </a:xfrm>
          <a:solidFill>
            <a:schemeClr val="accent3"/>
          </a:solidFill>
        </p:grpSpPr>
        <p:sp>
          <p:nvSpPr>
            <p:cNvPr id="12" name="Google Shape;10865;p84">
              <a:extLst>
                <a:ext uri="{FF2B5EF4-FFF2-40B4-BE49-F238E27FC236}">
                  <a16:creationId xmlns:a16="http://schemas.microsoft.com/office/drawing/2014/main" id="{AC524C3D-01D4-4F4F-A6BE-AA30256DC933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66;p84">
              <a:extLst>
                <a:ext uri="{FF2B5EF4-FFF2-40B4-BE49-F238E27FC236}">
                  <a16:creationId xmlns:a16="http://schemas.microsoft.com/office/drawing/2014/main" id="{B6A5B667-1BB1-47F3-80F8-E497C1392FB0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882;p84">
            <a:extLst>
              <a:ext uri="{FF2B5EF4-FFF2-40B4-BE49-F238E27FC236}">
                <a16:creationId xmlns:a16="http://schemas.microsoft.com/office/drawing/2014/main" id="{0437D9BF-8143-4537-83EB-B00630F27E64}"/>
              </a:ext>
            </a:extLst>
          </p:cNvPr>
          <p:cNvSpPr/>
          <p:nvPr/>
        </p:nvSpPr>
        <p:spPr>
          <a:xfrm>
            <a:off x="837580" y="1804363"/>
            <a:ext cx="532695" cy="559442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21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3435303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6173728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685215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3435303" y="3050531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6173728" y="3050531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685215" y="3050531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1"/>
          </p:nvPr>
        </p:nvSpPr>
        <p:spPr>
          <a:xfrm>
            <a:off x="717200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2"/>
          </p:nvPr>
        </p:nvSpPr>
        <p:spPr>
          <a:xfrm>
            <a:off x="3460821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REQUIREMENT ANALYSIS</a:t>
            </a:r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3"/>
          </p:nvPr>
        </p:nvSpPr>
        <p:spPr>
          <a:xfrm>
            <a:off x="6204443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FEASIBILITY STUDY</a:t>
            </a:r>
            <a:endParaRPr dirty="0"/>
          </a:p>
        </p:txBody>
      </p:sp>
      <p:sp>
        <p:nvSpPr>
          <p:cNvPr id="286" name="Google Shape;286;p34"/>
          <p:cNvSpPr txBox="1">
            <a:spLocks noGrp="1"/>
          </p:cNvSpPr>
          <p:nvPr>
            <p:ph type="subTitle" idx="4"/>
          </p:nvPr>
        </p:nvSpPr>
        <p:spPr>
          <a:xfrm>
            <a:off x="717200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34"/>
          <p:cNvSpPr txBox="1">
            <a:spLocks noGrp="1"/>
          </p:cNvSpPr>
          <p:nvPr>
            <p:ph type="subTitle" idx="5"/>
          </p:nvPr>
        </p:nvSpPr>
        <p:spPr>
          <a:xfrm>
            <a:off x="3460821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4"/>
          <p:cNvSpPr txBox="1">
            <a:spLocks noGrp="1"/>
          </p:cNvSpPr>
          <p:nvPr>
            <p:ph type="subTitle" idx="6"/>
          </p:nvPr>
        </p:nvSpPr>
        <p:spPr>
          <a:xfrm>
            <a:off x="6204443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title" idx="7"/>
          </p:nvPr>
        </p:nvSpPr>
        <p:spPr>
          <a:xfrm>
            <a:off x="717200" y="1385425"/>
            <a:ext cx="435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0" name="Google Shape;290;p34"/>
          <p:cNvSpPr txBox="1">
            <a:spLocks noGrp="1"/>
          </p:cNvSpPr>
          <p:nvPr>
            <p:ph type="title" idx="8"/>
          </p:nvPr>
        </p:nvSpPr>
        <p:spPr>
          <a:xfrm>
            <a:off x="3460821" y="1385425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 idx="9"/>
          </p:nvPr>
        </p:nvSpPr>
        <p:spPr>
          <a:xfrm>
            <a:off x="6204443" y="1385425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4"/>
          <p:cNvSpPr txBox="1">
            <a:spLocks noGrp="1"/>
          </p:cNvSpPr>
          <p:nvPr>
            <p:ph type="subTitle" idx="13"/>
          </p:nvPr>
        </p:nvSpPr>
        <p:spPr>
          <a:xfrm>
            <a:off x="685215" y="3577192"/>
            <a:ext cx="2611315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 &amp; CONSTRAINTS</a:t>
            </a:r>
            <a:endParaRPr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4"/>
          </p:nvPr>
        </p:nvSpPr>
        <p:spPr>
          <a:xfrm>
            <a:off x="3678453" y="3523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</a:t>
            </a:r>
            <a:endParaRPr dirty="0"/>
          </a:p>
        </p:txBody>
      </p:sp>
      <p:sp>
        <p:nvSpPr>
          <p:cNvPr id="294" name="Google Shape;294;p34"/>
          <p:cNvSpPr txBox="1">
            <a:spLocks noGrp="1"/>
          </p:cNvSpPr>
          <p:nvPr>
            <p:ph type="subTitle" idx="15"/>
          </p:nvPr>
        </p:nvSpPr>
        <p:spPr>
          <a:xfrm>
            <a:off x="6204443" y="3524700"/>
            <a:ext cx="252599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WORKLOAD DISTRIBUTION</a:t>
            </a:r>
          </a:p>
        </p:txBody>
      </p:sp>
      <p:sp>
        <p:nvSpPr>
          <p:cNvPr id="295" name="Google Shape;295;p34"/>
          <p:cNvSpPr txBox="1">
            <a:spLocks noGrp="1"/>
          </p:cNvSpPr>
          <p:nvPr>
            <p:ph type="subTitle" idx="16"/>
          </p:nvPr>
        </p:nvSpPr>
        <p:spPr>
          <a:xfrm>
            <a:off x="717200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34"/>
          <p:cNvSpPr txBox="1">
            <a:spLocks noGrp="1"/>
          </p:cNvSpPr>
          <p:nvPr>
            <p:ph type="subTitle" idx="17"/>
          </p:nvPr>
        </p:nvSpPr>
        <p:spPr>
          <a:xfrm>
            <a:off x="3460821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8"/>
          </p:nvPr>
        </p:nvSpPr>
        <p:spPr>
          <a:xfrm>
            <a:off x="6204443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34"/>
          <p:cNvSpPr txBox="1">
            <a:spLocks noGrp="1"/>
          </p:cNvSpPr>
          <p:nvPr>
            <p:ph type="title" idx="19"/>
          </p:nvPr>
        </p:nvSpPr>
        <p:spPr>
          <a:xfrm>
            <a:off x="717200" y="3157000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 idx="20"/>
          </p:nvPr>
        </p:nvSpPr>
        <p:spPr>
          <a:xfrm>
            <a:off x="3460821" y="3157000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21"/>
          </p:nvPr>
        </p:nvSpPr>
        <p:spPr>
          <a:xfrm>
            <a:off x="6204443" y="3157000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5E04-97F9-4A37-8505-513A4BCA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01" y="392644"/>
            <a:ext cx="7717800" cy="572700"/>
          </a:xfrm>
        </p:spPr>
        <p:txBody>
          <a:bodyPr/>
          <a:lstStyle/>
          <a:p>
            <a:r>
              <a:rPr lang="en-US" dirty="0"/>
              <a:t>Technical Feasibility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23B06-77FA-477F-8133-8A80DF8046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05532" y="1334556"/>
            <a:ext cx="7718425" cy="341630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The required technical knowledge of the development team is at a satisfied level 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 Required technology is freely available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3970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All above mentioned resources are easily usable within our knowledge limits. </a:t>
            </a:r>
            <a:r>
              <a:rPr lang="en-US" sz="1800" b="1" dirty="0"/>
              <a:t>Hence the project is technically feasible.</a:t>
            </a:r>
          </a:p>
        </p:txBody>
      </p:sp>
      <p:grpSp>
        <p:nvGrpSpPr>
          <p:cNvPr id="4" name="Google Shape;6394;p48">
            <a:extLst>
              <a:ext uri="{FF2B5EF4-FFF2-40B4-BE49-F238E27FC236}">
                <a16:creationId xmlns:a16="http://schemas.microsoft.com/office/drawing/2014/main" id="{F27189D8-F484-4D6A-82DF-A8889C8D3600}"/>
              </a:ext>
            </a:extLst>
          </p:cNvPr>
          <p:cNvGrpSpPr/>
          <p:nvPr/>
        </p:nvGrpSpPr>
        <p:grpSpPr>
          <a:xfrm>
            <a:off x="192185" y="93854"/>
            <a:ext cx="809356" cy="961642"/>
            <a:chOff x="-48233050" y="3569725"/>
            <a:chExt cx="252050" cy="299475"/>
          </a:xfrm>
          <a:solidFill>
            <a:schemeClr val="accent3"/>
          </a:solidFill>
        </p:grpSpPr>
        <p:sp>
          <p:nvSpPr>
            <p:cNvPr id="5" name="Google Shape;6395;p48">
              <a:extLst>
                <a:ext uri="{FF2B5EF4-FFF2-40B4-BE49-F238E27FC236}">
                  <a16:creationId xmlns:a16="http://schemas.microsoft.com/office/drawing/2014/main" id="{BDC3F993-CE39-40A4-82FC-D2E1FF18D145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96;p48">
              <a:extLst>
                <a:ext uri="{FF2B5EF4-FFF2-40B4-BE49-F238E27FC236}">
                  <a16:creationId xmlns:a16="http://schemas.microsoft.com/office/drawing/2014/main" id="{4E33FAF0-5B77-4207-9613-457DCB9E15E4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97;p48">
              <a:extLst>
                <a:ext uri="{FF2B5EF4-FFF2-40B4-BE49-F238E27FC236}">
                  <a16:creationId xmlns:a16="http://schemas.microsoft.com/office/drawing/2014/main" id="{3DB0B569-B11D-40DA-959A-A13B3177F3B5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9365;p55">
            <a:extLst>
              <a:ext uri="{FF2B5EF4-FFF2-40B4-BE49-F238E27FC236}">
                <a16:creationId xmlns:a16="http://schemas.microsoft.com/office/drawing/2014/main" id="{683DC413-E4DE-4885-9710-CBE3B20D871A}"/>
              </a:ext>
            </a:extLst>
          </p:cNvPr>
          <p:cNvGrpSpPr/>
          <p:nvPr/>
        </p:nvGrpSpPr>
        <p:grpSpPr>
          <a:xfrm>
            <a:off x="1032832" y="1398166"/>
            <a:ext cx="572700" cy="572700"/>
            <a:chOff x="583100" y="3982600"/>
            <a:chExt cx="296175" cy="296175"/>
          </a:xfrm>
          <a:solidFill>
            <a:schemeClr val="accent3"/>
          </a:solidFill>
        </p:grpSpPr>
        <p:sp>
          <p:nvSpPr>
            <p:cNvPr id="9" name="Google Shape;9366;p55">
              <a:extLst>
                <a:ext uri="{FF2B5EF4-FFF2-40B4-BE49-F238E27FC236}">
                  <a16:creationId xmlns:a16="http://schemas.microsoft.com/office/drawing/2014/main" id="{E71DC4DB-EC20-45C1-97E3-EE41ECEB0F7C}"/>
                </a:ext>
              </a:extLst>
            </p:cNvPr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67;p55">
              <a:extLst>
                <a:ext uri="{FF2B5EF4-FFF2-40B4-BE49-F238E27FC236}">
                  <a16:creationId xmlns:a16="http://schemas.microsoft.com/office/drawing/2014/main" id="{088875D3-4280-497D-97FE-E4AFACCE6D6F}"/>
                </a:ext>
              </a:extLst>
            </p:cNvPr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68;p55">
              <a:extLst>
                <a:ext uri="{FF2B5EF4-FFF2-40B4-BE49-F238E27FC236}">
                  <a16:creationId xmlns:a16="http://schemas.microsoft.com/office/drawing/2014/main" id="{E45D9BE5-D5D8-4E42-8ACD-55E5108EA1E6}"/>
                </a:ext>
              </a:extLst>
            </p:cNvPr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69;p55">
              <a:extLst>
                <a:ext uri="{FF2B5EF4-FFF2-40B4-BE49-F238E27FC236}">
                  <a16:creationId xmlns:a16="http://schemas.microsoft.com/office/drawing/2014/main" id="{2616C9E5-54C3-4693-B7D9-B9548CA316A5}"/>
                </a:ext>
              </a:extLst>
            </p:cNvPr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370;p55">
              <a:extLst>
                <a:ext uri="{FF2B5EF4-FFF2-40B4-BE49-F238E27FC236}">
                  <a16:creationId xmlns:a16="http://schemas.microsoft.com/office/drawing/2014/main" id="{F8D64DFC-228D-494C-8946-C6BAA7B5C725}"/>
                </a:ext>
              </a:extLst>
            </p:cNvPr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71;p55">
              <a:extLst>
                <a:ext uri="{FF2B5EF4-FFF2-40B4-BE49-F238E27FC236}">
                  <a16:creationId xmlns:a16="http://schemas.microsoft.com/office/drawing/2014/main" id="{5A243136-B468-4C94-B7D8-9D2530036312}"/>
                </a:ext>
              </a:extLst>
            </p:cNvPr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72;p55">
              <a:extLst>
                <a:ext uri="{FF2B5EF4-FFF2-40B4-BE49-F238E27FC236}">
                  <a16:creationId xmlns:a16="http://schemas.microsoft.com/office/drawing/2014/main" id="{24E35347-74DC-4D08-84FE-3D3824E45C5D}"/>
                </a:ext>
              </a:extLst>
            </p:cNvPr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6675;p49">
            <a:extLst>
              <a:ext uri="{FF2B5EF4-FFF2-40B4-BE49-F238E27FC236}">
                <a16:creationId xmlns:a16="http://schemas.microsoft.com/office/drawing/2014/main" id="{B4642231-F4DE-49A7-8518-146BB6BAF7A2}"/>
              </a:ext>
            </a:extLst>
          </p:cNvPr>
          <p:cNvGrpSpPr/>
          <p:nvPr/>
        </p:nvGrpSpPr>
        <p:grpSpPr>
          <a:xfrm>
            <a:off x="1104854" y="2346655"/>
            <a:ext cx="529060" cy="574057"/>
            <a:chOff x="-42778750" y="2320125"/>
            <a:chExt cx="285125" cy="309375"/>
          </a:xfrm>
          <a:solidFill>
            <a:schemeClr val="accent3"/>
          </a:solidFill>
        </p:grpSpPr>
        <p:sp>
          <p:nvSpPr>
            <p:cNvPr id="17" name="Google Shape;6676;p49">
              <a:extLst>
                <a:ext uri="{FF2B5EF4-FFF2-40B4-BE49-F238E27FC236}">
                  <a16:creationId xmlns:a16="http://schemas.microsoft.com/office/drawing/2014/main" id="{F6AEEA95-F7A9-45DC-96E1-3FA5B50005DD}"/>
                </a:ext>
              </a:extLst>
            </p:cNvPr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677;p49">
              <a:extLst>
                <a:ext uri="{FF2B5EF4-FFF2-40B4-BE49-F238E27FC236}">
                  <a16:creationId xmlns:a16="http://schemas.microsoft.com/office/drawing/2014/main" id="{FA192157-A67E-400B-87CC-245951E50FF7}"/>
                </a:ext>
              </a:extLst>
            </p:cNvPr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53977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5E04-97F9-4A37-8505-513A4BCA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246" y="207339"/>
            <a:ext cx="7717800" cy="572700"/>
          </a:xfrm>
        </p:spPr>
        <p:txBody>
          <a:bodyPr/>
          <a:lstStyle/>
          <a:p>
            <a:r>
              <a:rPr lang="en-US" dirty="0"/>
              <a:t>Operational Feasibility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23B06-77FA-477F-8133-8A80DF8046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27163" y="1190625"/>
            <a:ext cx="7716837" cy="34163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To use the system, </a:t>
            </a:r>
          </a:p>
          <a:p>
            <a:pPr marL="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dirty="0"/>
              <a:t>Manager, system handler(receptionist) should have medium knowledge in IT and  English</a:t>
            </a:r>
          </a:p>
          <a:p>
            <a:pPr marL="596900" lvl="1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dirty="0"/>
              <a:t>A Personal Computer with a 24x7 internet connection</a:t>
            </a:r>
          </a:p>
          <a:p>
            <a:pPr marL="139700" indent="0">
              <a:buNone/>
            </a:pPr>
            <a:r>
              <a:rPr lang="en-US" sz="1600" dirty="0"/>
              <a:t> </a:t>
            </a:r>
          </a:p>
          <a:p>
            <a:pPr marL="139700" indent="0">
              <a:buNone/>
            </a:pPr>
            <a:r>
              <a:rPr lang="en-US" sz="1600" dirty="0"/>
              <a:t> Employees with a basic knowledge of IT</a:t>
            </a:r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Because there will be no need of getting additional training or HR resources, </a:t>
            </a:r>
            <a:r>
              <a:rPr lang="en-US" sz="1600" b="1" dirty="0"/>
              <a:t>the project is operationally feasible.</a:t>
            </a:r>
          </a:p>
        </p:txBody>
      </p:sp>
      <p:grpSp>
        <p:nvGrpSpPr>
          <p:cNvPr id="4" name="Google Shape;5362;p46">
            <a:extLst>
              <a:ext uri="{FF2B5EF4-FFF2-40B4-BE49-F238E27FC236}">
                <a16:creationId xmlns:a16="http://schemas.microsoft.com/office/drawing/2014/main" id="{FF0C5391-80EC-4829-A7FF-935D81A60C73}"/>
              </a:ext>
            </a:extLst>
          </p:cNvPr>
          <p:cNvGrpSpPr/>
          <p:nvPr/>
        </p:nvGrpSpPr>
        <p:grpSpPr>
          <a:xfrm>
            <a:off x="208497" y="123952"/>
            <a:ext cx="777341" cy="771893"/>
            <a:chOff x="-64781025" y="3361050"/>
            <a:chExt cx="317425" cy="315200"/>
          </a:xfrm>
          <a:solidFill>
            <a:schemeClr val="accent3"/>
          </a:solidFill>
        </p:grpSpPr>
        <p:sp>
          <p:nvSpPr>
            <p:cNvPr id="5" name="Google Shape;5363;p46">
              <a:extLst>
                <a:ext uri="{FF2B5EF4-FFF2-40B4-BE49-F238E27FC236}">
                  <a16:creationId xmlns:a16="http://schemas.microsoft.com/office/drawing/2014/main" id="{4F7BD4AF-9CCA-4732-97F1-8E11BC7DA432}"/>
                </a:ext>
              </a:extLst>
            </p:cNvPr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64;p46">
              <a:extLst>
                <a:ext uri="{FF2B5EF4-FFF2-40B4-BE49-F238E27FC236}">
                  <a16:creationId xmlns:a16="http://schemas.microsoft.com/office/drawing/2014/main" id="{2E18A077-3CE4-4929-B859-17A9A48800E2}"/>
                </a:ext>
              </a:extLst>
            </p:cNvPr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65;p46">
              <a:extLst>
                <a:ext uri="{FF2B5EF4-FFF2-40B4-BE49-F238E27FC236}">
                  <a16:creationId xmlns:a16="http://schemas.microsoft.com/office/drawing/2014/main" id="{751F201D-9993-42E3-B136-CBFD3BB49E9D}"/>
                </a:ext>
              </a:extLst>
            </p:cNvPr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66;p46">
              <a:extLst>
                <a:ext uri="{FF2B5EF4-FFF2-40B4-BE49-F238E27FC236}">
                  <a16:creationId xmlns:a16="http://schemas.microsoft.com/office/drawing/2014/main" id="{B84C4D92-40BA-4969-A385-CF8D2CB66B1D}"/>
                </a:ext>
              </a:extLst>
            </p:cNvPr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6992;p50">
            <a:extLst>
              <a:ext uri="{FF2B5EF4-FFF2-40B4-BE49-F238E27FC236}">
                <a16:creationId xmlns:a16="http://schemas.microsoft.com/office/drawing/2014/main" id="{B7344E8D-9A8C-4882-B422-626329278D58}"/>
              </a:ext>
            </a:extLst>
          </p:cNvPr>
          <p:cNvGrpSpPr/>
          <p:nvPr/>
        </p:nvGrpSpPr>
        <p:grpSpPr>
          <a:xfrm>
            <a:off x="1130345" y="1747807"/>
            <a:ext cx="371803" cy="398824"/>
            <a:chOff x="-31874100" y="1939525"/>
            <a:chExt cx="271750" cy="291500"/>
          </a:xfrm>
          <a:solidFill>
            <a:schemeClr val="accent3"/>
          </a:solidFill>
        </p:grpSpPr>
        <p:sp>
          <p:nvSpPr>
            <p:cNvPr id="10" name="Google Shape;6993;p50">
              <a:extLst>
                <a:ext uri="{FF2B5EF4-FFF2-40B4-BE49-F238E27FC236}">
                  <a16:creationId xmlns:a16="http://schemas.microsoft.com/office/drawing/2014/main" id="{FF689CEE-43A0-4DCD-AD15-EDF99BF5AB5E}"/>
                </a:ext>
              </a:extLst>
            </p:cNvPr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94;p50">
              <a:extLst>
                <a:ext uri="{FF2B5EF4-FFF2-40B4-BE49-F238E27FC236}">
                  <a16:creationId xmlns:a16="http://schemas.microsoft.com/office/drawing/2014/main" id="{6ECF47A4-A0A0-40A1-B8F8-35BCD8E0D583}"/>
                </a:ext>
              </a:extLst>
            </p:cNvPr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7139;p50">
            <a:extLst>
              <a:ext uri="{FF2B5EF4-FFF2-40B4-BE49-F238E27FC236}">
                <a16:creationId xmlns:a16="http://schemas.microsoft.com/office/drawing/2014/main" id="{502D043B-3454-4931-9D06-C5B1CFB43F42}"/>
              </a:ext>
            </a:extLst>
          </p:cNvPr>
          <p:cNvGrpSpPr/>
          <p:nvPr/>
        </p:nvGrpSpPr>
        <p:grpSpPr>
          <a:xfrm>
            <a:off x="1166312" y="2426605"/>
            <a:ext cx="335836" cy="334948"/>
            <a:chOff x="-34005425" y="3945575"/>
            <a:chExt cx="293025" cy="292250"/>
          </a:xfrm>
          <a:solidFill>
            <a:schemeClr val="accent3"/>
          </a:solidFill>
        </p:grpSpPr>
        <p:sp>
          <p:nvSpPr>
            <p:cNvPr id="13" name="Google Shape;7140;p50">
              <a:extLst>
                <a:ext uri="{FF2B5EF4-FFF2-40B4-BE49-F238E27FC236}">
                  <a16:creationId xmlns:a16="http://schemas.microsoft.com/office/drawing/2014/main" id="{D419927D-8E6D-4877-BC47-365151FBEE21}"/>
                </a:ext>
              </a:extLst>
            </p:cNvPr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41;p50">
              <a:extLst>
                <a:ext uri="{FF2B5EF4-FFF2-40B4-BE49-F238E27FC236}">
                  <a16:creationId xmlns:a16="http://schemas.microsoft.com/office/drawing/2014/main" id="{5CD38CBE-2A13-4A2A-B70C-41BCEF27494A}"/>
                </a:ext>
              </a:extLst>
            </p:cNvPr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42;p50">
              <a:extLst>
                <a:ext uri="{FF2B5EF4-FFF2-40B4-BE49-F238E27FC236}">
                  <a16:creationId xmlns:a16="http://schemas.microsoft.com/office/drawing/2014/main" id="{7A02DEE7-06EA-478C-8E35-C8597D98F5CB}"/>
                </a:ext>
              </a:extLst>
            </p:cNvPr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3754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FF7B-F75D-48F0-A705-CC10C280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200" y="176661"/>
            <a:ext cx="3867000" cy="576000"/>
          </a:xfrm>
        </p:spPr>
        <p:txBody>
          <a:bodyPr/>
          <a:lstStyle/>
          <a:p>
            <a:r>
              <a:rPr lang="en-US" dirty="0"/>
              <a:t>Scheduling feasibility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E4C6-A5DC-4A57-9563-FCECF7C77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7513" y="3928109"/>
            <a:ext cx="4583463" cy="385923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Oswald" panose="020B0604020202020204" charset="0"/>
              </a:rPr>
              <a:t>Waterfall model</a:t>
            </a:r>
          </a:p>
          <a:p>
            <a:pPr algn="ctr"/>
            <a:endParaRPr lang="en-US" dirty="0"/>
          </a:p>
        </p:txBody>
      </p:sp>
      <p:grpSp>
        <p:nvGrpSpPr>
          <p:cNvPr id="6" name="Google Shape;10769;p83">
            <a:extLst>
              <a:ext uri="{FF2B5EF4-FFF2-40B4-BE49-F238E27FC236}">
                <a16:creationId xmlns:a16="http://schemas.microsoft.com/office/drawing/2014/main" id="{B23B7F31-73EB-4DC1-8500-B7125963F730}"/>
              </a:ext>
            </a:extLst>
          </p:cNvPr>
          <p:cNvGrpSpPr/>
          <p:nvPr/>
        </p:nvGrpSpPr>
        <p:grpSpPr>
          <a:xfrm>
            <a:off x="474312" y="173563"/>
            <a:ext cx="579098" cy="579098"/>
            <a:chOff x="3963575" y="2317575"/>
            <a:chExt cx="296175" cy="296175"/>
          </a:xfrm>
          <a:solidFill>
            <a:schemeClr val="accent3"/>
          </a:solidFill>
        </p:grpSpPr>
        <p:sp>
          <p:nvSpPr>
            <p:cNvPr id="7" name="Google Shape;10770;p83">
              <a:extLst>
                <a:ext uri="{FF2B5EF4-FFF2-40B4-BE49-F238E27FC236}">
                  <a16:creationId xmlns:a16="http://schemas.microsoft.com/office/drawing/2014/main" id="{2CF0B023-0671-4AD9-A72D-92EA122FA3B5}"/>
                </a:ext>
              </a:extLst>
            </p:cNvPr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771;p83">
              <a:extLst>
                <a:ext uri="{FF2B5EF4-FFF2-40B4-BE49-F238E27FC236}">
                  <a16:creationId xmlns:a16="http://schemas.microsoft.com/office/drawing/2014/main" id="{C16A84F7-6755-4CFC-82A1-DE662605279E}"/>
                </a:ext>
              </a:extLst>
            </p:cNvPr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72;p83">
              <a:extLst>
                <a:ext uri="{FF2B5EF4-FFF2-40B4-BE49-F238E27FC236}">
                  <a16:creationId xmlns:a16="http://schemas.microsoft.com/office/drawing/2014/main" id="{7029E75A-B72E-48F6-9D0B-3ACDC8B49BDE}"/>
                </a:ext>
              </a:extLst>
            </p:cNvPr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773;p83">
              <a:extLst>
                <a:ext uri="{FF2B5EF4-FFF2-40B4-BE49-F238E27FC236}">
                  <a16:creationId xmlns:a16="http://schemas.microsoft.com/office/drawing/2014/main" id="{DD3E27B7-AD05-4CB5-842F-2C9CC1C08E58}"/>
                </a:ext>
              </a:extLst>
            </p:cNvPr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74;p83">
              <a:extLst>
                <a:ext uri="{FF2B5EF4-FFF2-40B4-BE49-F238E27FC236}">
                  <a16:creationId xmlns:a16="http://schemas.microsoft.com/office/drawing/2014/main" id="{F2704741-B577-4249-9306-03355715E967}"/>
                </a:ext>
              </a:extLst>
            </p:cNvPr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775;p83">
              <a:extLst>
                <a:ext uri="{FF2B5EF4-FFF2-40B4-BE49-F238E27FC236}">
                  <a16:creationId xmlns:a16="http://schemas.microsoft.com/office/drawing/2014/main" id="{D8E27DC3-4F22-448A-A058-B9631441FEAC}"/>
                </a:ext>
              </a:extLst>
            </p:cNvPr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76;p83">
              <a:extLst>
                <a:ext uri="{FF2B5EF4-FFF2-40B4-BE49-F238E27FC236}">
                  <a16:creationId xmlns:a16="http://schemas.microsoft.com/office/drawing/2014/main" id="{8888959F-17F2-433B-B2F8-2B0A4C608462}"/>
                </a:ext>
              </a:extLst>
            </p:cNvPr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77;p83">
              <a:extLst>
                <a:ext uri="{FF2B5EF4-FFF2-40B4-BE49-F238E27FC236}">
                  <a16:creationId xmlns:a16="http://schemas.microsoft.com/office/drawing/2014/main" id="{EF38DFC3-B3BC-4E7F-92D4-D3DC0E2FB1F5}"/>
                </a:ext>
              </a:extLst>
            </p:cNvPr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78;p83">
              <a:extLst>
                <a:ext uri="{FF2B5EF4-FFF2-40B4-BE49-F238E27FC236}">
                  <a16:creationId xmlns:a16="http://schemas.microsoft.com/office/drawing/2014/main" id="{FEC68C65-8A1C-44AC-A004-D3ABB458C264}"/>
                </a:ext>
              </a:extLst>
            </p:cNvPr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79;p83">
              <a:extLst>
                <a:ext uri="{FF2B5EF4-FFF2-40B4-BE49-F238E27FC236}">
                  <a16:creationId xmlns:a16="http://schemas.microsoft.com/office/drawing/2014/main" id="{C23A5DC7-140C-4B9A-9327-D5B15C8F1E70}"/>
                </a:ext>
              </a:extLst>
            </p:cNvPr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780;p83">
              <a:extLst>
                <a:ext uri="{FF2B5EF4-FFF2-40B4-BE49-F238E27FC236}">
                  <a16:creationId xmlns:a16="http://schemas.microsoft.com/office/drawing/2014/main" id="{F8DF177F-F0EF-4B0E-8B42-C963BF882EA2}"/>
                </a:ext>
              </a:extLst>
            </p:cNvPr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781;p83">
              <a:extLst>
                <a:ext uri="{FF2B5EF4-FFF2-40B4-BE49-F238E27FC236}">
                  <a16:creationId xmlns:a16="http://schemas.microsoft.com/office/drawing/2014/main" id="{FFFF75EB-9B4E-4353-AFAB-7FD404364F2E}"/>
                </a:ext>
              </a:extLst>
            </p:cNvPr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782;p83">
              <a:extLst>
                <a:ext uri="{FF2B5EF4-FFF2-40B4-BE49-F238E27FC236}">
                  <a16:creationId xmlns:a16="http://schemas.microsoft.com/office/drawing/2014/main" id="{23803514-77BA-4FB0-A079-91A1E91BD3A3}"/>
                </a:ext>
              </a:extLst>
            </p:cNvPr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783;p83">
              <a:extLst>
                <a:ext uri="{FF2B5EF4-FFF2-40B4-BE49-F238E27FC236}">
                  <a16:creationId xmlns:a16="http://schemas.microsoft.com/office/drawing/2014/main" id="{1B3AE1A4-A638-4F36-A328-1F175A424056}"/>
                </a:ext>
              </a:extLst>
            </p:cNvPr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784;p83">
              <a:extLst>
                <a:ext uri="{FF2B5EF4-FFF2-40B4-BE49-F238E27FC236}">
                  <a16:creationId xmlns:a16="http://schemas.microsoft.com/office/drawing/2014/main" id="{FAF6F74F-A12E-4713-A937-D423C2547969}"/>
                </a:ext>
              </a:extLst>
            </p:cNvPr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785;p83">
              <a:extLst>
                <a:ext uri="{FF2B5EF4-FFF2-40B4-BE49-F238E27FC236}">
                  <a16:creationId xmlns:a16="http://schemas.microsoft.com/office/drawing/2014/main" id="{B6E562FC-04CD-4CAA-B657-81038B6EA378}"/>
                </a:ext>
              </a:extLst>
            </p:cNvPr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841;p57">
            <a:extLst>
              <a:ext uri="{FF2B5EF4-FFF2-40B4-BE49-F238E27FC236}">
                <a16:creationId xmlns:a16="http://schemas.microsoft.com/office/drawing/2014/main" id="{D5D27888-EC19-425C-A9CE-32D8C2DF1B52}"/>
              </a:ext>
            </a:extLst>
          </p:cNvPr>
          <p:cNvSpPr/>
          <p:nvPr/>
        </p:nvSpPr>
        <p:spPr>
          <a:xfrm>
            <a:off x="295921" y="1216621"/>
            <a:ext cx="1994042" cy="544858"/>
          </a:xfrm>
          <a:custGeom>
            <a:avLst/>
            <a:gdLst/>
            <a:ahLst/>
            <a:cxnLst/>
            <a:rect l="l" t="t" r="r" b="b"/>
            <a:pathLst>
              <a:path w="37732" h="10405" extrusionOk="0">
                <a:moveTo>
                  <a:pt x="31893" y="0"/>
                </a:moveTo>
                <a:cubicBezTo>
                  <a:pt x="30955" y="0"/>
                  <a:pt x="30242" y="50"/>
                  <a:pt x="30242" y="50"/>
                </a:cubicBezTo>
                <a:cubicBezTo>
                  <a:pt x="30242" y="50"/>
                  <a:pt x="18943" y="526"/>
                  <a:pt x="14478" y="526"/>
                </a:cubicBezTo>
                <a:cubicBezTo>
                  <a:pt x="11955" y="526"/>
                  <a:pt x="8375" y="187"/>
                  <a:pt x="5537" y="187"/>
                </a:cubicBezTo>
                <a:cubicBezTo>
                  <a:pt x="3352" y="187"/>
                  <a:pt x="1606" y="388"/>
                  <a:pt x="1119" y="1097"/>
                </a:cubicBezTo>
                <a:cubicBezTo>
                  <a:pt x="0" y="2740"/>
                  <a:pt x="584" y="9313"/>
                  <a:pt x="2977" y="10182"/>
                </a:cubicBezTo>
                <a:cubicBezTo>
                  <a:pt x="3427" y="10341"/>
                  <a:pt x="4311" y="10405"/>
                  <a:pt x="5489" y="10405"/>
                </a:cubicBezTo>
                <a:cubicBezTo>
                  <a:pt x="9971" y="10405"/>
                  <a:pt x="18713" y="9490"/>
                  <a:pt x="24032" y="9490"/>
                </a:cubicBezTo>
                <a:cubicBezTo>
                  <a:pt x="24716" y="9490"/>
                  <a:pt x="25342" y="9505"/>
                  <a:pt x="25896" y="9539"/>
                </a:cubicBezTo>
                <a:cubicBezTo>
                  <a:pt x="28263" y="9684"/>
                  <a:pt x="30372" y="9847"/>
                  <a:pt x="32103" y="9847"/>
                </a:cubicBezTo>
                <a:cubicBezTo>
                  <a:pt x="34763" y="9847"/>
                  <a:pt x="36534" y="9464"/>
                  <a:pt x="36981" y="8050"/>
                </a:cubicBezTo>
                <a:cubicBezTo>
                  <a:pt x="37731" y="5717"/>
                  <a:pt x="37255" y="1740"/>
                  <a:pt x="36076" y="728"/>
                </a:cubicBezTo>
                <a:cubicBezTo>
                  <a:pt x="35359" y="119"/>
                  <a:pt x="33353" y="0"/>
                  <a:pt x="318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Requirement Analysis</a:t>
            </a:r>
            <a:endParaRPr dirty="0"/>
          </a:p>
        </p:txBody>
      </p:sp>
      <p:sp>
        <p:nvSpPr>
          <p:cNvPr id="24" name="Google Shape;841;p57">
            <a:extLst>
              <a:ext uri="{FF2B5EF4-FFF2-40B4-BE49-F238E27FC236}">
                <a16:creationId xmlns:a16="http://schemas.microsoft.com/office/drawing/2014/main" id="{F6D0A33B-3B03-4391-8ADC-F7F5CABE01DF}"/>
              </a:ext>
            </a:extLst>
          </p:cNvPr>
          <p:cNvSpPr/>
          <p:nvPr/>
        </p:nvSpPr>
        <p:spPr>
          <a:xfrm>
            <a:off x="5090200" y="4580916"/>
            <a:ext cx="1620202" cy="385923"/>
          </a:xfrm>
          <a:custGeom>
            <a:avLst/>
            <a:gdLst/>
            <a:ahLst/>
            <a:cxnLst/>
            <a:rect l="l" t="t" r="r" b="b"/>
            <a:pathLst>
              <a:path w="37732" h="10405" extrusionOk="0">
                <a:moveTo>
                  <a:pt x="31893" y="0"/>
                </a:moveTo>
                <a:cubicBezTo>
                  <a:pt x="30955" y="0"/>
                  <a:pt x="30242" y="50"/>
                  <a:pt x="30242" y="50"/>
                </a:cubicBezTo>
                <a:cubicBezTo>
                  <a:pt x="30242" y="50"/>
                  <a:pt x="18943" y="526"/>
                  <a:pt x="14478" y="526"/>
                </a:cubicBezTo>
                <a:cubicBezTo>
                  <a:pt x="11955" y="526"/>
                  <a:pt x="8375" y="187"/>
                  <a:pt x="5537" y="187"/>
                </a:cubicBezTo>
                <a:cubicBezTo>
                  <a:pt x="3352" y="187"/>
                  <a:pt x="1606" y="388"/>
                  <a:pt x="1119" y="1097"/>
                </a:cubicBezTo>
                <a:cubicBezTo>
                  <a:pt x="0" y="2740"/>
                  <a:pt x="584" y="9313"/>
                  <a:pt x="2977" y="10182"/>
                </a:cubicBezTo>
                <a:cubicBezTo>
                  <a:pt x="3427" y="10341"/>
                  <a:pt x="4311" y="10405"/>
                  <a:pt x="5489" y="10405"/>
                </a:cubicBezTo>
                <a:cubicBezTo>
                  <a:pt x="9971" y="10405"/>
                  <a:pt x="18713" y="9490"/>
                  <a:pt x="24032" y="9490"/>
                </a:cubicBezTo>
                <a:cubicBezTo>
                  <a:pt x="24716" y="9490"/>
                  <a:pt x="25342" y="9505"/>
                  <a:pt x="25896" y="9539"/>
                </a:cubicBezTo>
                <a:cubicBezTo>
                  <a:pt x="28263" y="9684"/>
                  <a:pt x="30372" y="9847"/>
                  <a:pt x="32103" y="9847"/>
                </a:cubicBezTo>
                <a:cubicBezTo>
                  <a:pt x="34763" y="9847"/>
                  <a:pt x="36534" y="9464"/>
                  <a:pt x="36981" y="8050"/>
                </a:cubicBezTo>
                <a:cubicBezTo>
                  <a:pt x="37731" y="5717"/>
                  <a:pt x="37255" y="1740"/>
                  <a:pt x="36076" y="728"/>
                </a:cubicBezTo>
                <a:cubicBezTo>
                  <a:pt x="35359" y="119"/>
                  <a:pt x="33353" y="0"/>
                  <a:pt x="318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Deployment</a:t>
            </a:r>
            <a:endParaRPr lang="en-US" dirty="0"/>
          </a:p>
        </p:txBody>
      </p:sp>
      <p:cxnSp>
        <p:nvCxnSpPr>
          <p:cNvPr id="40" name="Google Shape;857;p57">
            <a:extLst>
              <a:ext uri="{FF2B5EF4-FFF2-40B4-BE49-F238E27FC236}">
                <a16:creationId xmlns:a16="http://schemas.microsoft.com/office/drawing/2014/main" id="{883116B9-D87A-499E-9C46-27D017D698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80919" y="1598097"/>
            <a:ext cx="448431" cy="230340"/>
          </a:xfrm>
          <a:prstGeom prst="bentConnector3">
            <a:avLst>
              <a:gd name="adj1" fmla="val 334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842;p57">
            <a:extLst>
              <a:ext uri="{FF2B5EF4-FFF2-40B4-BE49-F238E27FC236}">
                <a16:creationId xmlns:a16="http://schemas.microsoft.com/office/drawing/2014/main" id="{D2B09194-917F-4EFB-861F-F3E9B7081813}"/>
              </a:ext>
            </a:extLst>
          </p:cNvPr>
          <p:cNvSpPr/>
          <p:nvPr/>
        </p:nvSpPr>
        <p:spPr>
          <a:xfrm>
            <a:off x="1785242" y="1947785"/>
            <a:ext cx="1764224" cy="419932"/>
          </a:xfrm>
          <a:custGeom>
            <a:avLst/>
            <a:gdLst/>
            <a:ahLst/>
            <a:cxnLst/>
            <a:rect l="l" t="t" r="r" b="b"/>
            <a:pathLst>
              <a:path w="24504" h="10289" extrusionOk="0">
                <a:moveTo>
                  <a:pt x="11849" y="1"/>
                </a:moveTo>
                <a:cubicBezTo>
                  <a:pt x="10592" y="1"/>
                  <a:pt x="600" y="95"/>
                  <a:pt x="310" y="3085"/>
                </a:cubicBezTo>
                <a:cubicBezTo>
                  <a:pt x="0" y="6264"/>
                  <a:pt x="0" y="10134"/>
                  <a:pt x="4025" y="10241"/>
                </a:cubicBezTo>
                <a:cubicBezTo>
                  <a:pt x="5370" y="10276"/>
                  <a:pt x="7239" y="10288"/>
                  <a:pt x="9210" y="10288"/>
                </a:cubicBezTo>
                <a:cubicBezTo>
                  <a:pt x="13153" y="10288"/>
                  <a:pt x="17503" y="10241"/>
                  <a:pt x="18884" y="10241"/>
                </a:cubicBezTo>
                <a:cubicBezTo>
                  <a:pt x="20943" y="10241"/>
                  <a:pt x="23491" y="9657"/>
                  <a:pt x="23491" y="7157"/>
                </a:cubicBezTo>
                <a:cubicBezTo>
                  <a:pt x="23491" y="4657"/>
                  <a:pt x="24503" y="263"/>
                  <a:pt x="20408" y="1"/>
                </a:cubicBezTo>
                <a:lnTo>
                  <a:pt x="11978" y="1"/>
                </a:lnTo>
                <a:cubicBezTo>
                  <a:pt x="11978" y="1"/>
                  <a:pt x="11933" y="1"/>
                  <a:pt x="118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Feasibility Study</a:t>
            </a:r>
          </a:p>
        </p:txBody>
      </p:sp>
      <p:sp>
        <p:nvSpPr>
          <p:cNvPr id="49" name="Google Shape;840;p57">
            <a:extLst>
              <a:ext uri="{FF2B5EF4-FFF2-40B4-BE49-F238E27FC236}">
                <a16:creationId xmlns:a16="http://schemas.microsoft.com/office/drawing/2014/main" id="{B79DBEAC-8BC1-4BBB-AA47-76CDD47CB871}"/>
              </a:ext>
            </a:extLst>
          </p:cNvPr>
          <p:cNvSpPr/>
          <p:nvPr/>
        </p:nvSpPr>
        <p:spPr>
          <a:xfrm>
            <a:off x="2520304" y="2571750"/>
            <a:ext cx="1764224" cy="422093"/>
          </a:xfrm>
          <a:custGeom>
            <a:avLst/>
            <a:gdLst/>
            <a:ahLst/>
            <a:cxnLst/>
            <a:rect l="l" t="t" r="r" b="b"/>
            <a:pathLst>
              <a:path w="36288" h="10047" extrusionOk="0">
                <a:moveTo>
                  <a:pt x="31594" y="1"/>
                </a:moveTo>
                <a:cubicBezTo>
                  <a:pt x="28631" y="1"/>
                  <a:pt x="22487" y="111"/>
                  <a:pt x="18129" y="111"/>
                </a:cubicBezTo>
                <a:cubicBezTo>
                  <a:pt x="17013" y="111"/>
                  <a:pt x="16015" y="104"/>
                  <a:pt x="15217" y="85"/>
                </a:cubicBezTo>
                <a:cubicBezTo>
                  <a:pt x="13619" y="49"/>
                  <a:pt x="11509" y="7"/>
                  <a:pt x="9392" y="7"/>
                </a:cubicBezTo>
                <a:cubicBezTo>
                  <a:pt x="5261" y="7"/>
                  <a:pt x="1104" y="166"/>
                  <a:pt x="679" y="836"/>
                </a:cubicBezTo>
                <a:cubicBezTo>
                  <a:pt x="36" y="1836"/>
                  <a:pt x="1" y="5027"/>
                  <a:pt x="1" y="6455"/>
                </a:cubicBezTo>
                <a:cubicBezTo>
                  <a:pt x="1" y="7869"/>
                  <a:pt x="2902" y="10016"/>
                  <a:pt x="12565" y="10016"/>
                </a:cubicBezTo>
                <a:cubicBezTo>
                  <a:pt x="12670" y="10016"/>
                  <a:pt x="12776" y="10016"/>
                  <a:pt x="12883" y="10015"/>
                </a:cubicBezTo>
                <a:cubicBezTo>
                  <a:pt x="13227" y="10014"/>
                  <a:pt x="13575" y="10013"/>
                  <a:pt x="13927" y="10013"/>
                </a:cubicBezTo>
                <a:cubicBezTo>
                  <a:pt x="16341" y="10013"/>
                  <a:pt x="18924" y="10047"/>
                  <a:pt x="21446" y="10047"/>
                </a:cubicBezTo>
                <a:cubicBezTo>
                  <a:pt x="29153" y="10047"/>
                  <a:pt x="36288" y="9730"/>
                  <a:pt x="36279" y="7158"/>
                </a:cubicBezTo>
                <a:cubicBezTo>
                  <a:pt x="36279" y="5027"/>
                  <a:pt x="36279" y="205"/>
                  <a:pt x="33160" y="26"/>
                </a:cubicBezTo>
                <a:cubicBezTo>
                  <a:pt x="32902" y="8"/>
                  <a:pt x="32352" y="1"/>
                  <a:pt x="315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System Design</a:t>
            </a:r>
            <a:endParaRPr dirty="0"/>
          </a:p>
        </p:txBody>
      </p:sp>
      <p:sp>
        <p:nvSpPr>
          <p:cNvPr id="51" name="Google Shape;842;p57">
            <a:extLst>
              <a:ext uri="{FF2B5EF4-FFF2-40B4-BE49-F238E27FC236}">
                <a16:creationId xmlns:a16="http://schemas.microsoft.com/office/drawing/2014/main" id="{3BFB4CA1-BAA1-406D-8810-ADB908538989}"/>
              </a:ext>
            </a:extLst>
          </p:cNvPr>
          <p:cNvSpPr/>
          <p:nvPr/>
        </p:nvSpPr>
        <p:spPr>
          <a:xfrm>
            <a:off x="3325976" y="3303698"/>
            <a:ext cx="1665715" cy="422093"/>
          </a:xfrm>
          <a:custGeom>
            <a:avLst/>
            <a:gdLst/>
            <a:ahLst/>
            <a:cxnLst/>
            <a:rect l="l" t="t" r="r" b="b"/>
            <a:pathLst>
              <a:path w="24504" h="10289" extrusionOk="0">
                <a:moveTo>
                  <a:pt x="11849" y="1"/>
                </a:moveTo>
                <a:cubicBezTo>
                  <a:pt x="10592" y="1"/>
                  <a:pt x="600" y="95"/>
                  <a:pt x="310" y="3085"/>
                </a:cubicBezTo>
                <a:cubicBezTo>
                  <a:pt x="0" y="6264"/>
                  <a:pt x="0" y="10134"/>
                  <a:pt x="4025" y="10241"/>
                </a:cubicBezTo>
                <a:cubicBezTo>
                  <a:pt x="5370" y="10276"/>
                  <a:pt x="7239" y="10288"/>
                  <a:pt x="9210" y="10288"/>
                </a:cubicBezTo>
                <a:cubicBezTo>
                  <a:pt x="13153" y="10288"/>
                  <a:pt x="17503" y="10241"/>
                  <a:pt x="18884" y="10241"/>
                </a:cubicBezTo>
                <a:cubicBezTo>
                  <a:pt x="20943" y="10241"/>
                  <a:pt x="23491" y="9657"/>
                  <a:pt x="23491" y="7157"/>
                </a:cubicBezTo>
                <a:cubicBezTo>
                  <a:pt x="23491" y="4657"/>
                  <a:pt x="24503" y="263"/>
                  <a:pt x="20408" y="1"/>
                </a:cubicBezTo>
                <a:lnTo>
                  <a:pt x="11978" y="1"/>
                </a:lnTo>
                <a:cubicBezTo>
                  <a:pt x="11978" y="1"/>
                  <a:pt x="11933" y="1"/>
                  <a:pt x="118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Implementation</a:t>
            </a:r>
          </a:p>
        </p:txBody>
      </p:sp>
      <p:sp>
        <p:nvSpPr>
          <p:cNvPr id="52" name="Google Shape;840;p57">
            <a:extLst>
              <a:ext uri="{FF2B5EF4-FFF2-40B4-BE49-F238E27FC236}">
                <a16:creationId xmlns:a16="http://schemas.microsoft.com/office/drawing/2014/main" id="{54EA119D-1924-4326-91C1-313F134F57DC}"/>
              </a:ext>
            </a:extLst>
          </p:cNvPr>
          <p:cNvSpPr/>
          <p:nvPr/>
        </p:nvSpPr>
        <p:spPr>
          <a:xfrm>
            <a:off x="4295097" y="3964474"/>
            <a:ext cx="1452416" cy="422093"/>
          </a:xfrm>
          <a:custGeom>
            <a:avLst/>
            <a:gdLst/>
            <a:ahLst/>
            <a:cxnLst/>
            <a:rect l="l" t="t" r="r" b="b"/>
            <a:pathLst>
              <a:path w="36288" h="10047" extrusionOk="0">
                <a:moveTo>
                  <a:pt x="31594" y="1"/>
                </a:moveTo>
                <a:cubicBezTo>
                  <a:pt x="28631" y="1"/>
                  <a:pt x="22487" y="111"/>
                  <a:pt x="18129" y="111"/>
                </a:cubicBezTo>
                <a:cubicBezTo>
                  <a:pt x="17013" y="111"/>
                  <a:pt x="16015" y="104"/>
                  <a:pt x="15217" y="85"/>
                </a:cubicBezTo>
                <a:cubicBezTo>
                  <a:pt x="13619" y="49"/>
                  <a:pt x="11509" y="7"/>
                  <a:pt x="9392" y="7"/>
                </a:cubicBezTo>
                <a:cubicBezTo>
                  <a:pt x="5261" y="7"/>
                  <a:pt x="1104" y="166"/>
                  <a:pt x="679" y="836"/>
                </a:cubicBezTo>
                <a:cubicBezTo>
                  <a:pt x="36" y="1836"/>
                  <a:pt x="1" y="5027"/>
                  <a:pt x="1" y="6455"/>
                </a:cubicBezTo>
                <a:cubicBezTo>
                  <a:pt x="1" y="7869"/>
                  <a:pt x="2902" y="10016"/>
                  <a:pt x="12565" y="10016"/>
                </a:cubicBezTo>
                <a:cubicBezTo>
                  <a:pt x="12670" y="10016"/>
                  <a:pt x="12776" y="10016"/>
                  <a:pt x="12883" y="10015"/>
                </a:cubicBezTo>
                <a:cubicBezTo>
                  <a:pt x="13227" y="10014"/>
                  <a:pt x="13575" y="10013"/>
                  <a:pt x="13927" y="10013"/>
                </a:cubicBezTo>
                <a:cubicBezTo>
                  <a:pt x="16341" y="10013"/>
                  <a:pt x="18924" y="10047"/>
                  <a:pt x="21446" y="10047"/>
                </a:cubicBezTo>
                <a:cubicBezTo>
                  <a:pt x="29153" y="10047"/>
                  <a:pt x="36288" y="9730"/>
                  <a:pt x="36279" y="7158"/>
                </a:cubicBezTo>
                <a:cubicBezTo>
                  <a:pt x="36279" y="5027"/>
                  <a:pt x="36279" y="205"/>
                  <a:pt x="33160" y="26"/>
                </a:cubicBezTo>
                <a:cubicBezTo>
                  <a:pt x="32902" y="8"/>
                  <a:pt x="32352" y="1"/>
                  <a:pt x="315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Testing</a:t>
            </a:r>
            <a:endParaRPr dirty="0"/>
          </a:p>
        </p:txBody>
      </p:sp>
      <p:cxnSp>
        <p:nvCxnSpPr>
          <p:cNvPr id="55" name="Google Shape;857;p57">
            <a:extLst>
              <a:ext uri="{FF2B5EF4-FFF2-40B4-BE49-F238E27FC236}">
                <a16:creationId xmlns:a16="http://schemas.microsoft.com/office/drawing/2014/main" id="{48255326-F77C-4A86-8FC3-956D3454372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00961" y="2178435"/>
            <a:ext cx="472757" cy="284936"/>
          </a:xfrm>
          <a:prstGeom prst="bentConnector3">
            <a:avLst>
              <a:gd name="adj1" fmla="val 24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857;p57">
            <a:extLst>
              <a:ext uri="{FF2B5EF4-FFF2-40B4-BE49-F238E27FC236}">
                <a16:creationId xmlns:a16="http://schemas.microsoft.com/office/drawing/2014/main" id="{B1680325-45E6-452F-9091-1F4F320FB1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6724" y="2847249"/>
            <a:ext cx="483083" cy="287474"/>
          </a:xfrm>
          <a:prstGeom prst="bentConnector3">
            <a:avLst>
              <a:gd name="adj1" fmla="val 27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857;p57">
            <a:extLst>
              <a:ext uri="{FF2B5EF4-FFF2-40B4-BE49-F238E27FC236}">
                <a16:creationId xmlns:a16="http://schemas.microsoft.com/office/drawing/2014/main" id="{0E7A10EC-6D8B-447C-85EF-75491B522B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15634" y="3645574"/>
            <a:ext cx="405398" cy="143738"/>
          </a:xfrm>
          <a:prstGeom prst="bentConnector3">
            <a:avLst>
              <a:gd name="adj1" fmla="val -161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857;p57">
            <a:extLst>
              <a:ext uri="{FF2B5EF4-FFF2-40B4-BE49-F238E27FC236}">
                <a16:creationId xmlns:a16="http://schemas.microsoft.com/office/drawing/2014/main" id="{6423DB30-9F3E-4774-BC75-9BC447AC04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37713" y="4259529"/>
            <a:ext cx="431189" cy="211587"/>
          </a:xfrm>
          <a:prstGeom prst="bentConnector3">
            <a:avLst>
              <a:gd name="adj1" fmla="val -32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37187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DB2A29-B0AC-4CFD-8240-A35AD9E4F0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" y="0"/>
            <a:ext cx="9012397" cy="4836319"/>
          </a:xfrm>
        </p:spPr>
      </p:pic>
    </p:spTree>
    <p:extLst>
      <p:ext uri="{BB962C8B-B14F-4D97-AF65-F5344CB8AC3E}">
        <p14:creationId xmlns:p14="http://schemas.microsoft.com/office/powerpoint/2010/main" val="1527150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10CD-E62E-4A12-96C3-BB3357225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476" y="1954200"/>
            <a:ext cx="6431100" cy="1963500"/>
          </a:xfrm>
        </p:spPr>
        <p:txBody>
          <a:bodyPr/>
          <a:lstStyle/>
          <a:p>
            <a:r>
              <a:rPr lang="en-US" dirty="0"/>
              <a:t>1232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1B43C-1392-48B9-90B2-407AF7412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5032" y="719100"/>
            <a:ext cx="6650054" cy="1235100"/>
          </a:xfrm>
        </p:spPr>
        <p:txBody>
          <a:bodyPr/>
          <a:lstStyle/>
          <a:p>
            <a:r>
              <a:rPr lang="en-US" b="1" dirty="0"/>
              <a:t>7</a:t>
            </a:r>
            <a:r>
              <a:rPr lang="en-US" dirty="0"/>
              <a:t> hours x </a:t>
            </a:r>
            <a:r>
              <a:rPr lang="en-US" b="1" dirty="0"/>
              <a:t>4</a:t>
            </a:r>
            <a:r>
              <a:rPr lang="en-US" dirty="0"/>
              <a:t> Team Members = </a:t>
            </a:r>
            <a:r>
              <a:rPr lang="en-US" b="1" dirty="0"/>
              <a:t>28</a:t>
            </a:r>
            <a:r>
              <a:rPr lang="en-US" dirty="0"/>
              <a:t> hours per week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EEFD3B6-4BC3-4318-9B89-ABD476537587}"/>
              </a:ext>
            </a:extLst>
          </p:cNvPr>
          <p:cNvSpPr txBox="1">
            <a:spLocks/>
          </p:cNvSpPr>
          <p:nvPr/>
        </p:nvSpPr>
        <p:spPr>
          <a:xfrm>
            <a:off x="2374676" y="1868475"/>
            <a:ext cx="47127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28 hours/week *  44 weeks=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4B315B3-EDAD-4D62-8040-31E1B866869F}"/>
              </a:ext>
            </a:extLst>
          </p:cNvPr>
          <p:cNvSpPr txBox="1">
            <a:spLocks/>
          </p:cNvSpPr>
          <p:nvPr/>
        </p:nvSpPr>
        <p:spPr>
          <a:xfrm>
            <a:off x="1668609" y="4886325"/>
            <a:ext cx="5992519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900" dirty="0"/>
              <a:t>This is only a tentative timeline. Actual schedule may change due to the current situation</a:t>
            </a:r>
            <a:endParaRPr lang="en-US" sz="200" dirty="0"/>
          </a:p>
        </p:txBody>
      </p:sp>
    </p:spTree>
    <p:extLst>
      <p:ext uri="{BB962C8B-B14F-4D97-AF65-F5344CB8AC3E}">
        <p14:creationId xmlns:p14="http://schemas.microsoft.com/office/powerpoint/2010/main" val="261247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5"/>
          <p:cNvSpPr/>
          <p:nvPr/>
        </p:nvSpPr>
        <p:spPr>
          <a:xfrm>
            <a:off x="713100" y="820144"/>
            <a:ext cx="1006800" cy="100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5"/>
          <p:cNvSpPr txBox="1">
            <a:spLocks noGrp="1"/>
          </p:cNvSpPr>
          <p:nvPr>
            <p:ph type="title"/>
          </p:nvPr>
        </p:nvSpPr>
        <p:spPr>
          <a:xfrm>
            <a:off x="201656" y="1991319"/>
            <a:ext cx="4587320" cy="16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 AND CONSTRAINTS</a:t>
            </a:r>
            <a:endParaRPr dirty="0"/>
          </a:p>
        </p:txBody>
      </p:sp>
      <p:sp>
        <p:nvSpPr>
          <p:cNvPr id="816" name="Google Shape;816;p55"/>
          <p:cNvSpPr txBox="1">
            <a:spLocks noGrp="1"/>
          </p:cNvSpPr>
          <p:nvPr>
            <p:ph type="title" idx="2"/>
          </p:nvPr>
        </p:nvSpPr>
        <p:spPr>
          <a:xfrm>
            <a:off x="844950" y="973888"/>
            <a:ext cx="743100" cy="7431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818" name="Google Shape;8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900" y="-882800"/>
            <a:ext cx="5143500" cy="514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0DC14DC-4DF9-49F1-B75A-7BC605AC0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DE14-755B-43C0-9C9A-164593504D2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065712" y="976373"/>
            <a:ext cx="4078288" cy="3719461"/>
          </a:xfrm>
        </p:spPr>
        <p:txBody>
          <a:bodyPr/>
          <a:lstStyle/>
          <a:p>
            <a:pPr marL="139700" indent="0">
              <a:buNone/>
            </a:pPr>
            <a:r>
              <a:rPr lang="en-US" sz="1600" dirty="0"/>
              <a:t>Service station will also conduct operations manually in case employees lack IT knowledge.</a:t>
            </a:r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dirty="0"/>
              <a:t>Salary calculation , promo code generation will </a:t>
            </a:r>
            <a:r>
              <a:rPr lang="en-US" sz="1600" b="1" dirty="0"/>
              <a:t>not be implemented </a:t>
            </a:r>
            <a:r>
              <a:rPr lang="en-US" sz="1600" dirty="0"/>
              <a:t>due to time constraints.</a:t>
            </a:r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dirty="0"/>
              <a:t>Can be added later due to modularity.</a:t>
            </a:r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ABC77B-411E-4AC6-B206-8B321E552C0B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" name="Google Shape;2581;p51">
            <a:extLst>
              <a:ext uri="{FF2B5EF4-FFF2-40B4-BE49-F238E27FC236}">
                <a16:creationId xmlns:a16="http://schemas.microsoft.com/office/drawing/2014/main" id="{F16DAD36-9671-49B9-9A32-C1D7D4F490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71" r="1162"/>
          <a:stretch/>
        </p:blipFill>
        <p:spPr>
          <a:xfrm>
            <a:off x="-441947" y="342412"/>
            <a:ext cx="5018098" cy="3430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oogle Shape;1428;p70">
            <a:extLst>
              <a:ext uri="{FF2B5EF4-FFF2-40B4-BE49-F238E27FC236}">
                <a16:creationId xmlns:a16="http://schemas.microsoft.com/office/drawing/2014/main" id="{44D3EE3C-29E7-4DCE-88B4-E0BCE03F6652}"/>
              </a:ext>
            </a:extLst>
          </p:cNvPr>
          <p:cNvGrpSpPr/>
          <p:nvPr/>
        </p:nvGrpSpPr>
        <p:grpSpPr>
          <a:xfrm>
            <a:off x="4547752" y="1126417"/>
            <a:ext cx="596742" cy="568252"/>
            <a:chOff x="4000900" y="1001800"/>
            <a:chExt cx="350850" cy="334100"/>
          </a:xfrm>
        </p:grpSpPr>
        <p:sp>
          <p:nvSpPr>
            <p:cNvPr id="7" name="Google Shape;1429;p70">
              <a:extLst>
                <a:ext uri="{FF2B5EF4-FFF2-40B4-BE49-F238E27FC236}">
                  <a16:creationId xmlns:a16="http://schemas.microsoft.com/office/drawing/2014/main" id="{56CD7D72-425A-4B07-8890-C7903E2E0910}"/>
                </a:ext>
              </a:extLst>
            </p:cNvPr>
            <p:cNvSpPr/>
            <p:nvPr/>
          </p:nvSpPr>
          <p:spPr>
            <a:xfrm>
              <a:off x="4175625" y="1176500"/>
              <a:ext cx="176125" cy="159400"/>
            </a:xfrm>
            <a:custGeom>
              <a:avLst/>
              <a:gdLst/>
              <a:ahLst/>
              <a:cxnLst/>
              <a:rect l="l" t="t" r="r" b="b"/>
              <a:pathLst>
                <a:path w="7045" h="6376" extrusionOk="0">
                  <a:moveTo>
                    <a:pt x="614" y="461"/>
                  </a:moveTo>
                  <a:cubicBezTo>
                    <a:pt x="572" y="531"/>
                    <a:pt x="530" y="587"/>
                    <a:pt x="460" y="614"/>
                  </a:cubicBezTo>
                  <a:lnTo>
                    <a:pt x="460" y="461"/>
                  </a:lnTo>
                  <a:close/>
                  <a:moveTo>
                    <a:pt x="6612" y="461"/>
                  </a:moveTo>
                  <a:lnTo>
                    <a:pt x="6612" y="614"/>
                  </a:lnTo>
                  <a:cubicBezTo>
                    <a:pt x="6542" y="587"/>
                    <a:pt x="6486" y="531"/>
                    <a:pt x="6458" y="461"/>
                  </a:cubicBezTo>
                  <a:close/>
                  <a:moveTo>
                    <a:pt x="5970" y="461"/>
                  </a:moveTo>
                  <a:cubicBezTo>
                    <a:pt x="6054" y="768"/>
                    <a:pt x="6277" y="1019"/>
                    <a:pt x="6598" y="1089"/>
                  </a:cubicBezTo>
                  <a:lnTo>
                    <a:pt x="6598" y="3334"/>
                  </a:lnTo>
                  <a:cubicBezTo>
                    <a:pt x="6277" y="3418"/>
                    <a:pt x="6040" y="3655"/>
                    <a:pt x="5970" y="3962"/>
                  </a:cubicBezTo>
                  <a:lnTo>
                    <a:pt x="1088" y="3962"/>
                  </a:lnTo>
                  <a:cubicBezTo>
                    <a:pt x="990" y="3655"/>
                    <a:pt x="767" y="3404"/>
                    <a:pt x="460" y="3334"/>
                  </a:cubicBezTo>
                  <a:lnTo>
                    <a:pt x="460" y="1089"/>
                  </a:lnTo>
                  <a:cubicBezTo>
                    <a:pt x="767" y="1019"/>
                    <a:pt x="1018" y="768"/>
                    <a:pt x="1088" y="461"/>
                  </a:cubicBezTo>
                  <a:close/>
                  <a:moveTo>
                    <a:pt x="460" y="3823"/>
                  </a:moveTo>
                  <a:cubicBezTo>
                    <a:pt x="530" y="3851"/>
                    <a:pt x="572" y="3906"/>
                    <a:pt x="614" y="3976"/>
                  </a:cubicBezTo>
                  <a:lnTo>
                    <a:pt x="460" y="3976"/>
                  </a:lnTo>
                  <a:lnTo>
                    <a:pt x="460" y="3823"/>
                  </a:lnTo>
                  <a:close/>
                  <a:moveTo>
                    <a:pt x="6612" y="3823"/>
                  </a:moveTo>
                  <a:lnTo>
                    <a:pt x="6612" y="3976"/>
                  </a:lnTo>
                  <a:lnTo>
                    <a:pt x="6458" y="3976"/>
                  </a:lnTo>
                  <a:cubicBezTo>
                    <a:pt x="6486" y="3906"/>
                    <a:pt x="6542" y="3864"/>
                    <a:pt x="6612" y="3823"/>
                  </a:cubicBezTo>
                  <a:close/>
                  <a:moveTo>
                    <a:pt x="6612" y="4422"/>
                  </a:moveTo>
                  <a:lnTo>
                    <a:pt x="6612" y="4646"/>
                  </a:lnTo>
                  <a:lnTo>
                    <a:pt x="460" y="4646"/>
                  </a:lnTo>
                  <a:lnTo>
                    <a:pt x="460" y="4422"/>
                  </a:lnTo>
                  <a:close/>
                  <a:moveTo>
                    <a:pt x="6612" y="5078"/>
                  </a:moveTo>
                  <a:lnTo>
                    <a:pt x="6612" y="5301"/>
                  </a:lnTo>
                  <a:lnTo>
                    <a:pt x="460" y="5301"/>
                  </a:lnTo>
                  <a:lnTo>
                    <a:pt x="460" y="5078"/>
                  </a:lnTo>
                  <a:close/>
                  <a:moveTo>
                    <a:pt x="6612" y="5720"/>
                  </a:moveTo>
                  <a:lnTo>
                    <a:pt x="6612" y="5957"/>
                  </a:lnTo>
                  <a:lnTo>
                    <a:pt x="460" y="5957"/>
                  </a:lnTo>
                  <a:lnTo>
                    <a:pt x="460" y="5720"/>
                  </a:lnTo>
                  <a:close/>
                  <a:moveTo>
                    <a:pt x="223" y="1"/>
                  </a:moveTo>
                  <a:cubicBezTo>
                    <a:pt x="98" y="1"/>
                    <a:pt x="0" y="112"/>
                    <a:pt x="0" y="238"/>
                  </a:cubicBezTo>
                  <a:lnTo>
                    <a:pt x="0" y="879"/>
                  </a:lnTo>
                  <a:lnTo>
                    <a:pt x="0" y="4157"/>
                  </a:lnTo>
                  <a:lnTo>
                    <a:pt x="0" y="6138"/>
                  </a:lnTo>
                  <a:cubicBezTo>
                    <a:pt x="0" y="6264"/>
                    <a:pt x="112" y="6375"/>
                    <a:pt x="223" y="6375"/>
                  </a:cubicBezTo>
                  <a:lnTo>
                    <a:pt x="6807" y="6375"/>
                  </a:lnTo>
                  <a:cubicBezTo>
                    <a:pt x="6919" y="6375"/>
                    <a:pt x="7030" y="6264"/>
                    <a:pt x="7030" y="6138"/>
                  </a:cubicBezTo>
                  <a:lnTo>
                    <a:pt x="7030" y="4213"/>
                  </a:lnTo>
                  <a:cubicBezTo>
                    <a:pt x="7034" y="4217"/>
                    <a:pt x="7037" y="4219"/>
                    <a:pt x="7039" y="4219"/>
                  </a:cubicBezTo>
                  <a:cubicBezTo>
                    <a:pt x="7044" y="4219"/>
                    <a:pt x="7044" y="4206"/>
                    <a:pt x="7044" y="4185"/>
                  </a:cubicBezTo>
                  <a:lnTo>
                    <a:pt x="7044" y="4143"/>
                  </a:lnTo>
                  <a:lnTo>
                    <a:pt x="7044" y="238"/>
                  </a:lnTo>
                  <a:cubicBezTo>
                    <a:pt x="7044" y="112"/>
                    <a:pt x="6947" y="1"/>
                    <a:pt x="68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30;p70">
              <a:extLst>
                <a:ext uri="{FF2B5EF4-FFF2-40B4-BE49-F238E27FC236}">
                  <a16:creationId xmlns:a16="http://schemas.microsoft.com/office/drawing/2014/main" id="{A158DE74-E638-450C-A8C3-9582712131D6}"/>
                </a:ext>
              </a:extLst>
            </p:cNvPr>
            <p:cNvSpPr/>
            <p:nvPr/>
          </p:nvSpPr>
          <p:spPr>
            <a:xfrm>
              <a:off x="4236650" y="1204400"/>
              <a:ext cx="55100" cy="55125"/>
            </a:xfrm>
            <a:custGeom>
              <a:avLst/>
              <a:gdLst/>
              <a:ahLst/>
              <a:cxnLst/>
              <a:rect l="l" t="t" r="r" b="b"/>
              <a:pathLst>
                <a:path w="2204" h="2205" extrusionOk="0">
                  <a:moveTo>
                    <a:pt x="1102" y="447"/>
                  </a:moveTo>
                  <a:cubicBezTo>
                    <a:pt x="1465" y="447"/>
                    <a:pt x="1758" y="740"/>
                    <a:pt x="1758" y="1103"/>
                  </a:cubicBezTo>
                  <a:cubicBezTo>
                    <a:pt x="1758" y="1465"/>
                    <a:pt x="1465" y="1772"/>
                    <a:pt x="1102" y="1772"/>
                  </a:cubicBezTo>
                  <a:cubicBezTo>
                    <a:pt x="739" y="1772"/>
                    <a:pt x="433" y="1465"/>
                    <a:pt x="433" y="1103"/>
                  </a:cubicBezTo>
                  <a:cubicBezTo>
                    <a:pt x="433" y="740"/>
                    <a:pt x="739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488" y="1"/>
                    <a:pt x="0" y="489"/>
                    <a:pt x="0" y="1103"/>
                  </a:cubicBezTo>
                  <a:cubicBezTo>
                    <a:pt x="0" y="1716"/>
                    <a:pt x="488" y="2204"/>
                    <a:pt x="1102" y="2204"/>
                  </a:cubicBezTo>
                  <a:cubicBezTo>
                    <a:pt x="1716" y="2204"/>
                    <a:pt x="2204" y="1716"/>
                    <a:pt x="2204" y="1103"/>
                  </a:cubicBezTo>
                  <a:cubicBezTo>
                    <a:pt x="2204" y="489"/>
                    <a:pt x="1716" y="1"/>
                    <a:pt x="1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31;p70">
              <a:extLst>
                <a:ext uri="{FF2B5EF4-FFF2-40B4-BE49-F238E27FC236}">
                  <a16:creationId xmlns:a16="http://schemas.microsoft.com/office/drawing/2014/main" id="{59F0D767-A256-4F23-82C4-C11A2757CA3D}"/>
                </a:ext>
              </a:extLst>
            </p:cNvPr>
            <p:cNvSpPr/>
            <p:nvPr/>
          </p:nvSpPr>
          <p:spPr>
            <a:xfrm>
              <a:off x="4187125" y="1072075"/>
              <a:ext cx="82325" cy="94000"/>
            </a:xfrm>
            <a:custGeom>
              <a:avLst/>
              <a:gdLst/>
              <a:ahLst/>
              <a:cxnLst/>
              <a:rect l="l" t="t" r="r" b="b"/>
              <a:pathLst>
                <a:path w="3293" h="3760" extrusionOk="0">
                  <a:moveTo>
                    <a:pt x="656" y="0"/>
                  </a:moveTo>
                  <a:cubicBezTo>
                    <a:pt x="600" y="0"/>
                    <a:pt x="544" y="21"/>
                    <a:pt x="503" y="63"/>
                  </a:cubicBezTo>
                  <a:lnTo>
                    <a:pt x="70" y="495"/>
                  </a:lnTo>
                  <a:lnTo>
                    <a:pt x="28" y="537"/>
                  </a:lnTo>
                  <a:lnTo>
                    <a:pt x="28" y="551"/>
                  </a:lnTo>
                  <a:lnTo>
                    <a:pt x="28" y="565"/>
                  </a:lnTo>
                  <a:lnTo>
                    <a:pt x="28" y="593"/>
                  </a:lnTo>
                  <a:lnTo>
                    <a:pt x="28" y="607"/>
                  </a:lnTo>
                  <a:lnTo>
                    <a:pt x="28" y="621"/>
                  </a:lnTo>
                  <a:lnTo>
                    <a:pt x="28" y="635"/>
                  </a:lnTo>
                  <a:lnTo>
                    <a:pt x="28" y="663"/>
                  </a:lnTo>
                  <a:cubicBezTo>
                    <a:pt x="0" y="677"/>
                    <a:pt x="0" y="677"/>
                    <a:pt x="0" y="691"/>
                  </a:cubicBezTo>
                  <a:lnTo>
                    <a:pt x="0" y="718"/>
                  </a:lnTo>
                  <a:lnTo>
                    <a:pt x="0" y="732"/>
                  </a:lnTo>
                  <a:lnTo>
                    <a:pt x="0" y="746"/>
                  </a:lnTo>
                  <a:lnTo>
                    <a:pt x="0" y="760"/>
                  </a:lnTo>
                  <a:lnTo>
                    <a:pt x="0" y="788"/>
                  </a:lnTo>
                  <a:lnTo>
                    <a:pt x="0" y="802"/>
                  </a:lnTo>
                  <a:cubicBezTo>
                    <a:pt x="0" y="802"/>
                    <a:pt x="0" y="816"/>
                    <a:pt x="14" y="816"/>
                  </a:cubicBezTo>
                  <a:cubicBezTo>
                    <a:pt x="14" y="830"/>
                    <a:pt x="28" y="830"/>
                    <a:pt x="42" y="844"/>
                  </a:cubicBezTo>
                  <a:lnTo>
                    <a:pt x="489" y="1290"/>
                  </a:lnTo>
                  <a:cubicBezTo>
                    <a:pt x="517" y="1318"/>
                    <a:pt x="586" y="1360"/>
                    <a:pt x="642" y="1360"/>
                  </a:cubicBezTo>
                  <a:cubicBezTo>
                    <a:pt x="698" y="1360"/>
                    <a:pt x="740" y="1332"/>
                    <a:pt x="796" y="1290"/>
                  </a:cubicBezTo>
                  <a:cubicBezTo>
                    <a:pt x="879" y="1193"/>
                    <a:pt x="879" y="1053"/>
                    <a:pt x="796" y="970"/>
                  </a:cubicBezTo>
                  <a:lnTo>
                    <a:pt x="726" y="900"/>
                  </a:lnTo>
                  <a:lnTo>
                    <a:pt x="2832" y="900"/>
                  </a:lnTo>
                  <a:lnTo>
                    <a:pt x="2832" y="3536"/>
                  </a:lnTo>
                  <a:cubicBezTo>
                    <a:pt x="2832" y="3662"/>
                    <a:pt x="2944" y="3759"/>
                    <a:pt x="3069" y="3759"/>
                  </a:cubicBezTo>
                  <a:cubicBezTo>
                    <a:pt x="3181" y="3759"/>
                    <a:pt x="3292" y="3662"/>
                    <a:pt x="3292" y="3536"/>
                  </a:cubicBezTo>
                  <a:lnTo>
                    <a:pt x="3292" y="677"/>
                  </a:lnTo>
                  <a:cubicBezTo>
                    <a:pt x="3292" y="551"/>
                    <a:pt x="3181" y="453"/>
                    <a:pt x="3069" y="453"/>
                  </a:cubicBezTo>
                  <a:lnTo>
                    <a:pt x="740" y="453"/>
                  </a:lnTo>
                  <a:lnTo>
                    <a:pt x="809" y="384"/>
                  </a:lnTo>
                  <a:cubicBezTo>
                    <a:pt x="907" y="286"/>
                    <a:pt x="907" y="147"/>
                    <a:pt x="809" y="63"/>
                  </a:cubicBezTo>
                  <a:cubicBezTo>
                    <a:pt x="768" y="21"/>
                    <a:pt x="712" y="0"/>
                    <a:pt x="6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32;p70">
              <a:extLst>
                <a:ext uri="{FF2B5EF4-FFF2-40B4-BE49-F238E27FC236}">
                  <a16:creationId xmlns:a16="http://schemas.microsoft.com/office/drawing/2014/main" id="{3AC472BB-DAE4-4BDE-ACCB-3F7858288E2F}"/>
                </a:ext>
              </a:extLst>
            </p:cNvPr>
            <p:cNvSpPr/>
            <p:nvPr/>
          </p:nvSpPr>
          <p:spPr>
            <a:xfrm>
              <a:off x="4082500" y="1188025"/>
              <a:ext cx="82675" cy="94175"/>
            </a:xfrm>
            <a:custGeom>
              <a:avLst/>
              <a:gdLst/>
              <a:ahLst/>
              <a:cxnLst/>
              <a:rect l="l" t="t" r="r" b="b"/>
              <a:pathLst>
                <a:path w="3307" h="3767" extrusionOk="0">
                  <a:moveTo>
                    <a:pt x="224" y="0"/>
                  </a:moveTo>
                  <a:cubicBezTo>
                    <a:pt x="98" y="0"/>
                    <a:pt x="1" y="98"/>
                    <a:pt x="1" y="223"/>
                  </a:cubicBezTo>
                  <a:lnTo>
                    <a:pt x="1" y="3083"/>
                  </a:lnTo>
                  <a:cubicBezTo>
                    <a:pt x="1" y="3208"/>
                    <a:pt x="98" y="3306"/>
                    <a:pt x="224" y="3306"/>
                  </a:cubicBezTo>
                  <a:lnTo>
                    <a:pt x="2539" y="3306"/>
                  </a:lnTo>
                  <a:lnTo>
                    <a:pt x="2470" y="3376"/>
                  </a:lnTo>
                  <a:cubicBezTo>
                    <a:pt x="2386" y="3473"/>
                    <a:pt x="2386" y="3613"/>
                    <a:pt x="2470" y="3696"/>
                  </a:cubicBezTo>
                  <a:cubicBezTo>
                    <a:pt x="2512" y="3724"/>
                    <a:pt x="2581" y="3766"/>
                    <a:pt x="2623" y="3766"/>
                  </a:cubicBezTo>
                  <a:cubicBezTo>
                    <a:pt x="2679" y="3766"/>
                    <a:pt x="2735" y="3752"/>
                    <a:pt x="2791" y="3696"/>
                  </a:cubicBezTo>
                  <a:lnTo>
                    <a:pt x="3223" y="3264"/>
                  </a:lnTo>
                  <a:lnTo>
                    <a:pt x="3251" y="3222"/>
                  </a:lnTo>
                  <a:lnTo>
                    <a:pt x="3251" y="3208"/>
                  </a:lnTo>
                  <a:lnTo>
                    <a:pt x="3251" y="3194"/>
                  </a:lnTo>
                  <a:lnTo>
                    <a:pt x="3251" y="3166"/>
                  </a:lnTo>
                  <a:lnTo>
                    <a:pt x="3251" y="3152"/>
                  </a:lnTo>
                  <a:lnTo>
                    <a:pt x="3251" y="3138"/>
                  </a:lnTo>
                  <a:lnTo>
                    <a:pt x="3251" y="3125"/>
                  </a:lnTo>
                  <a:lnTo>
                    <a:pt x="3251" y="3097"/>
                  </a:lnTo>
                  <a:lnTo>
                    <a:pt x="3251" y="3083"/>
                  </a:lnTo>
                  <a:cubicBezTo>
                    <a:pt x="3307" y="3069"/>
                    <a:pt x="3307" y="3069"/>
                    <a:pt x="3307" y="3055"/>
                  </a:cubicBezTo>
                  <a:lnTo>
                    <a:pt x="3307" y="3027"/>
                  </a:lnTo>
                  <a:lnTo>
                    <a:pt x="3307" y="3013"/>
                  </a:lnTo>
                  <a:lnTo>
                    <a:pt x="3307" y="2999"/>
                  </a:lnTo>
                  <a:lnTo>
                    <a:pt x="3307" y="2985"/>
                  </a:lnTo>
                  <a:lnTo>
                    <a:pt x="3307" y="2957"/>
                  </a:lnTo>
                  <a:cubicBezTo>
                    <a:pt x="3307" y="2957"/>
                    <a:pt x="3307" y="2943"/>
                    <a:pt x="3293" y="2943"/>
                  </a:cubicBezTo>
                  <a:cubicBezTo>
                    <a:pt x="3293" y="2929"/>
                    <a:pt x="3279" y="2929"/>
                    <a:pt x="3251" y="2915"/>
                  </a:cubicBezTo>
                  <a:lnTo>
                    <a:pt x="2818" y="2469"/>
                  </a:lnTo>
                  <a:cubicBezTo>
                    <a:pt x="2777" y="2427"/>
                    <a:pt x="2721" y="2406"/>
                    <a:pt x="2665" y="2406"/>
                  </a:cubicBezTo>
                  <a:cubicBezTo>
                    <a:pt x="2609" y="2406"/>
                    <a:pt x="2553" y="2427"/>
                    <a:pt x="2512" y="2469"/>
                  </a:cubicBezTo>
                  <a:cubicBezTo>
                    <a:pt x="2414" y="2567"/>
                    <a:pt x="2414" y="2706"/>
                    <a:pt x="2512" y="2790"/>
                  </a:cubicBezTo>
                  <a:lnTo>
                    <a:pt x="2581" y="2859"/>
                  </a:lnTo>
                  <a:lnTo>
                    <a:pt x="447" y="2859"/>
                  </a:lnTo>
                  <a:lnTo>
                    <a:pt x="447" y="223"/>
                  </a:lnTo>
                  <a:cubicBezTo>
                    <a:pt x="447" y="98"/>
                    <a:pt x="350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33;p70">
              <a:extLst>
                <a:ext uri="{FF2B5EF4-FFF2-40B4-BE49-F238E27FC236}">
                  <a16:creationId xmlns:a16="http://schemas.microsoft.com/office/drawing/2014/main" id="{235F651E-2664-47B9-A780-F656670D6800}"/>
                </a:ext>
              </a:extLst>
            </p:cNvPr>
            <p:cNvSpPr/>
            <p:nvPr/>
          </p:nvSpPr>
          <p:spPr>
            <a:xfrm>
              <a:off x="4000900" y="1001800"/>
              <a:ext cx="175100" cy="175425"/>
            </a:xfrm>
            <a:custGeom>
              <a:avLst/>
              <a:gdLst/>
              <a:ahLst/>
              <a:cxnLst/>
              <a:rect l="l" t="t" r="r" b="b"/>
              <a:pathLst>
                <a:path w="7004" h="7017" extrusionOk="0">
                  <a:moveTo>
                    <a:pt x="3488" y="433"/>
                  </a:moveTo>
                  <a:cubicBezTo>
                    <a:pt x="5176" y="433"/>
                    <a:pt x="6557" y="1814"/>
                    <a:pt x="6557" y="3502"/>
                  </a:cubicBezTo>
                  <a:cubicBezTo>
                    <a:pt x="6557" y="5203"/>
                    <a:pt x="5176" y="6570"/>
                    <a:pt x="3488" y="6570"/>
                  </a:cubicBezTo>
                  <a:cubicBezTo>
                    <a:pt x="1800" y="6570"/>
                    <a:pt x="419" y="5203"/>
                    <a:pt x="419" y="3502"/>
                  </a:cubicBezTo>
                  <a:cubicBezTo>
                    <a:pt x="419" y="1814"/>
                    <a:pt x="1800" y="433"/>
                    <a:pt x="3488" y="433"/>
                  </a:cubicBezTo>
                  <a:close/>
                  <a:moveTo>
                    <a:pt x="3502" y="0"/>
                  </a:moveTo>
                  <a:cubicBezTo>
                    <a:pt x="1563" y="0"/>
                    <a:pt x="1" y="1577"/>
                    <a:pt x="1" y="3502"/>
                  </a:cubicBezTo>
                  <a:cubicBezTo>
                    <a:pt x="1" y="5440"/>
                    <a:pt x="1563" y="7017"/>
                    <a:pt x="3502" y="7017"/>
                  </a:cubicBezTo>
                  <a:cubicBezTo>
                    <a:pt x="5441" y="7017"/>
                    <a:pt x="7003" y="5440"/>
                    <a:pt x="7003" y="3502"/>
                  </a:cubicBezTo>
                  <a:cubicBezTo>
                    <a:pt x="7003" y="1577"/>
                    <a:pt x="5441" y="0"/>
                    <a:pt x="3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34;p70">
              <a:extLst>
                <a:ext uri="{FF2B5EF4-FFF2-40B4-BE49-F238E27FC236}">
                  <a16:creationId xmlns:a16="http://schemas.microsoft.com/office/drawing/2014/main" id="{7CF32A7A-FCC5-4D61-B794-E0D12B3BF961}"/>
                </a:ext>
              </a:extLst>
            </p:cNvPr>
            <p:cNvSpPr/>
            <p:nvPr/>
          </p:nvSpPr>
          <p:spPr>
            <a:xfrm>
              <a:off x="4044150" y="1028125"/>
              <a:ext cx="88250" cy="110750"/>
            </a:xfrm>
            <a:custGeom>
              <a:avLst/>
              <a:gdLst/>
              <a:ahLst/>
              <a:cxnLst/>
              <a:rect l="l" t="t" r="r" b="b"/>
              <a:pathLst>
                <a:path w="3530" h="4430" extrusionOk="0">
                  <a:moveTo>
                    <a:pt x="1772" y="566"/>
                  </a:moveTo>
                  <a:cubicBezTo>
                    <a:pt x="1898" y="705"/>
                    <a:pt x="1981" y="844"/>
                    <a:pt x="1995" y="914"/>
                  </a:cubicBezTo>
                  <a:cubicBezTo>
                    <a:pt x="1995" y="1040"/>
                    <a:pt x="1898" y="1151"/>
                    <a:pt x="1772" y="1151"/>
                  </a:cubicBezTo>
                  <a:cubicBezTo>
                    <a:pt x="1646" y="1123"/>
                    <a:pt x="1549" y="1040"/>
                    <a:pt x="1549" y="914"/>
                  </a:cubicBezTo>
                  <a:cubicBezTo>
                    <a:pt x="1549" y="872"/>
                    <a:pt x="1646" y="733"/>
                    <a:pt x="1772" y="566"/>
                  </a:cubicBezTo>
                  <a:close/>
                  <a:moveTo>
                    <a:pt x="2665" y="1570"/>
                  </a:moveTo>
                  <a:cubicBezTo>
                    <a:pt x="2790" y="1570"/>
                    <a:pt x="2888" y="1667"/>
                    <a:pt x="2888" y="1793"/>
                  </a:cubicBezTo>
                  <a:lnTo>
                    <a:pt x="2888" y="2449"/>
                  </a:lnTo>
                  <a:lnTo>
                    <a:pt x="684" y="2449"/>
                  </a:lnTo>
                  <a:lnTo>
                    <a:pt x="684" y="1793"/>
                  </a:lnTo>
                  <a:lnTo>
                    <a:pt x="670" y="1793"/>
                  </a:lnTo>
                  <a:cubicBezTo>
                    <a:pt x="670" y="1667"/>
                    <a:pt x="782" y="1570"/>
                    <a:pt x="907" y="1570"/>
                  </a:cubicBezTo>
                  <a:close/>
                  <a:moveTo>
                    <a:pt x="879" y="2895"/>
                  </a:moveTo>
                  <a:cubicBezTo>
                    <a:pt x="768" y="2895"/>
                    <a:pt x="656" y="2993"/>
                    <a:pt x="656" y="3118"/>
                  </a:cubicBezTo>
                  <a:cubicBezTo>
                    <a:pt x="656" y="3215"/>
                    <a:pt x="723" y="3296"/>
                    <a:pt x="805" y="3327"/>
                  </a:cubicBezTo>
                  <a:lnTo>
                    <a:pt x="447" y="3327"/>
                  </a:lnTo>
                  <a:lnTo>
                    <a:pt x="447" y="2895"/>
                  </a:lnTo>
                  <a:close/>
                  <a:moveTo>
                    <a:pt x="2651" y="2895"/>
                  </a:moveTo>
                  <a:cubicBezTo>
                    <a:pt x="2525" y="2895"/>
                    <a:pt x="2414" y="2993"/>
                    <a:pt x="2414" y="3118"/>
                  </a:cubicBezTo>
                  <a:cubicBezTo>
                    <a:pt x="2414" y="3215"/>
                    <a:pt x="2481" y="3296"/>
                    <a:pt x="2569" y="3327"/>
                  </a:cubicBezTo>
                  <a:lnTo>
                    <a:pt x="961" y="3327"/>
                  </a:lnTo>
                  <a:cubicBezTo>
                    <a:pt x="1049" y="3296"/>
                    <a:pt x="1116" y="3215"/>
                    <a:pt x="1116" y="3118"/>
                  </a:cubicBezTo>
                  <a:cubicBezTo>
                    <a:pt x="1116" y="2993"/>
                    <a:pt x="1005" y="2895"/>
                    <a:pt x="879" y="2895"/>
                  </a:cubicBezTo>
                  <a:close/>
                  <a:moveTo>
                    <a:pt x="3083" y="2895"/>
                  </a:moveTo>
                  <a:lnTo>
                    <a:pt x="3083" y="3327"/>
                  </a:lnTo>
                  <a:lnTo>
                    <a:pt x="2725" y="3327"/>
                  </a:lnTo>
                  <a:cubicBezTo>
                    <a:pt x="2807" y="3296"/>
                    <a:pt x="2874" y="3215"/>
                    <a:pt x="2874" y="3118"/>
                  </a:cubicBezTo>
                  <a:cubicBezTo>
                    <a:pt x="2874" y="2993"/>
                    <a:pt x="2762" y="2895"/>
                    <a:pt x="2651" y="2895"/>
                  </a:cubicBezTo>
                  <a:close/>
                  <a:moveTo>
                    <a:pt x="879" y="3760"/>
                  </a:moveTo>
                  <a:lnTo>
                    <a:pt x="879" y="3983"/>
                  </a:lnTo>
                  <a:lnTo>
                    <a:pt x="447" y="3983"/>
                  </a:lnTo>
                  <a:lnTo>
                    <a:pt x="447" y="3760"/>
                  </a:lnTo>
                  <a:close/>
                  <a:moveTo>
                    <a:pt x="3083" y="3760"/>
                  </a:moveTo>
                  <a:lnTo>
                    <a:pt x="3083" y="3983"/>
                  </a:lnTo>
                  <a:lnTo>
                    <a:pt x="2651" y="3983"/>
                  </a:lnTo>
                  <a:lnTo>
                    <a:pt x="2651" y="3760"/>
                  </a:lnTo>
                  <a:close/>
                  <a:moveTo>
                    <a:pt x="1765" y="1"/>
                  </a:moveTo>
                  <a:cubicBezTo>
                    <a:pt x="1713" y="1"/>
                    <a:pt x="1660" y="22"/>
                    <a:pt x="1619" y="63"/>
                  </a:cubicBezTo>
                  <a:cubicBezTo>
                    <a:pt x="1493" y="161"/>
                    <a:pt x="1116" y="566"/>
                    <a:pt x="1116" y="886"/>
                  </a:cubicBezTo>
                  <a:cubicBezTo>
                    <a:pt x="1116" y="956"/>
                    <a:pt x="1130" y="1040"/>
                    <a:pt x="1144" y="1109"/>
                  </a:cubicBezTo>
                  <a:lnTo>
                    <a:pt x="879" y="1109"/>
                  </a:lnTo>
                  <a:cubicBezTo>
                    <a:pt x="517" y="1109"/>
                    <a:pt x="224" y="1402"/>
                    <a:pt x="224" y="1765"/>
                  </a:cubicBezTo>
                  <a:lnTo>
                    <a:pt x="224" y="2435"/>
                  </a:lnTo>
                  <a:cubicBezTo>
                    <a:pt x="98" y="2435"/>
                    <a:pt x="1" y="2546"/>
                    <a:pt x="1" y="2658"/>
                  </a:cubicBezTo>
                  <a:lnTo>
                    <a:pt x="1" y="3537"/>
                  </a:lnTo>
                  <a:lnTo>
                    <a:pt x="1" y="4192"/>
                  </a:lnTo>
                  <a:cubicBezTo>
                    <a:pt x="1" y="4318"/>
                    <a:pt x="98" y="4429"/>
                    <a:pt x="224" y="4429"/>
                  </a:cubicBezTo>
                  <a:lnTo>
                    <a:pt x="1088" y="4429"/>
                  </a:lnTo>
                  <a:cubicBezTo>
                    <a:pt x="1214" y="4429"/>
                    <a:pt x="1326" y="4318"/>
                    <a:pt x="1326" y="4192"/>
                  </a:cubicBezTo>
                  <a:lnTo>
                    <a:pt x="1326" y="3760"/>
                  </a:lnTo>
                  <a:lnTo>
                    <a:pt x="2204" y="3760"/>
                  </a:lnTo>
                  <a:lnTo>
                    <a:pt x="2204" y="4192"/>
                  </a:lnTo>
                  <a:cubicBezTo>
                    <a:pt x="2204" y="4318"/>
                    <a:pt x="2316" y="4429"/>
                    <a:pt x="2428" y="4429"/>
                  </a:cubicBezTo>
                  <a:lnTo>
                    <a:pt x="3306" y="4429"/>
                  </a:lnTo>
                  <a:cubicBezTo>
                    <a:pt x="3432" y="4429"/>
                    <a:pt x="3529" y="4318"/>
                    <a:pt x="3529" y="4192"/>
                  </a:cubicBezTo>
                  <a:lnTo>
                    <a:pt x="3529" y="3537"/>
                  </a:lnTo>
                  <a:lnTo>
                    <a:pt x="3529" y="2658"/>
                  </a:lnTo>
                  <a:cubicBezTo>
                    <a:pt x="3529" y="2546"/>
                    <a:pt x="3432" y="2435"/>
                    <a:pt x="3306" y="2435"/>
                  </a:cubicBezTo>
                  <a:lnTo>
                    <a:pt x="3306" y="1765"/>
                  </a:lnTo>
                  <a:cubicBezTo>
                    <a:pt x="3306" y="1402"/>
                    <a:pt x="3013" y="1109"/>
                    <a:pt x="2651" y="1109"/>
                  </a:cubicBezTo>
                  <a:lnTo>
                    <a:pt x="2386" y="1109"/>
                  </a:lnTo>
                  <a:cubicBezTo>
                    <a:pt x="2400" y="1040"/>
                    <a:pt x="2414" y="970"/>
                    <a:pt x="2414" y="886"/>
                  </a:cubicBezTo>
                  <a:cubicBezTo>
                    <a:pt x="2414" y="566"/>
                    <a:pt x="2037" y="189"/>
                    <a:pt x="1911" y="63"/>
                  </a:cubicBezTo>
                  <a:cubicBezTo>
                    <a:pt x="1870" y="22"/>
                    <a:pt x="1817" y="1"/>
                    <a:pt x="17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6275;p48">
            <a:extLst>
              <a:ext uri="{FF2B5EF4-FFF2-40B4-BE49-F238E27FC236}">
                <a16:creationId xmlns:a16="http://schemas.microsoft.com/office/drawing/2014/main" id="{4DED3F58-7B64-4935-AA61-B305B941AF21}"/>
              </a:ext>
            </a:extLst>
          </p:cNvPr>
          <p:cNvSpPr/>
          <p:nvPr/>
        </p:nvSpPr>
        <p:spPr>
          <a:xfrm>
            <a:off x="4736276" y="2117306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502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B4E595-3CDB-4A21-B3BF-ABC6325B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25" y="1563647"/>
            <a:ext cx="2455636" cy="622184"/>
          </a:xfrm>
        </p:spPr>
        <p:txBody>
          <a:bodyPr/>
          <a:lstStyle/>
          <a:p>
            <a:r>
              <a:rPr lang="en-US" sz="3200" dirty="0"/>
              <a:t>Technologies</a:t>
            </a:r>
          </a:p>
        </p:txBody>
      </p:sp>
      <p:grpSp>
        <p:nvGrpSpPr>
          <p:cNvPr id="6" name="Google Shape;1124;p38">
            <a:extLst>
              <a:ext uri="{FF2B5EF4-FFF2-40B4-BE49-F238E27FC236}">
                <a16:creationId xmlns:a16="http://schemas.microsoft.com/office/drawing/2014/main" id="{B020C15C-499E-4CE4-9000-A9C8DEE9E335}"/>
              </a:ext>
            </a:extLst>
          </p:cNvPr>
          <p:cNvGrpSpPr/>
          <p:nvPr/>
        </p:nvGrpSpPr>
        <p:grpSpPr>
          <a:xfrm flipH="1">
            <a:off x="-2367" y="531367"/>
            <a:ext cx="5804248" cy="4262089"/>
            <a:chOff x="238125" y="262775"/>
            <a:chExt cx="7092825" cy="5151425"/>
          </a:xfrm>
          <a:solidFill>
            <a:schemeClr val="bg1"/>
          </a:solidFill>
        </p:grpSpPr>
        <p:sp>
          <p:nvSpPr>
            <p:cNvPr id="7" name="Google Shape;1125;p38">
              <a:extLst>
                <a:ext uri="{FF2B5EF4-FFF2-40B4-BE49-F238E27FC236}">
                  <a16:creationId xmlns:a16="http://schemas.microsoft.com/office/drawing/2014/main" id="{450FDC3B-31CB-4143-A482-6A05B65BB5B0}"/>
                </a:ext>
              </a:extLst>
            </p:cNvPr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6;p38">
              <a:extLst>
                <a:ext uri="{FF2B5EF4-FFF2-40B4-BE49-F238E27FC236}">
                  <a16:creationId xmlns:a16="http://schemas.microsoft.com/office/drawing/2014/main" id="{00205BEA-CBC2-4424-B185-A882C2031100}"/>
                </a:ext>
              </a:extLst>
            </p:cNvPr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7;p38">
              <a:extLst>
                <a:ext uri="{FF2B5EF4-FFF2-40B4-BE49-F238E27FC236}">
                  <a16:creationId xmlns:a16="http://schemas.microsoft.com/office/drawing/2014/main" id="{D3326A1D-E10E-4776-A636-5B4528C3D3DF}"/>
                </a:ext>
              </a:extLst>
            </p:cNvPr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8;p38">
              <a:extLst>
                <a:ext uri="{FF2B5EF4-FFF2-40B4-BE49-F238E27FC236}">
                  <a16:creationId xmlns:a16="http://schemas.microsoft.com/office/drawing/2014/main" id="{542E9AE5-98F2-4D09-8CD2-DB702DA02EDD}"/>
                </a:ext>
              </a:extLst>
            </p:cNvPr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9;p38">
              <a:extLst>
                <a:ext uri="{FF2B5EF4-FFF2-40B4-BE49-F238E27FC236}">
                  <a16:creationId xmlns:a16="http://schemas.microsoft.com/office/drawing/2014/main" id="{FB1E7D67-8B02-47EB-A9C5-8A5026954793}"/>
                </a:ext>
              </a:extLst>
            </p:cNvPr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0;p38">
              <a:extLst>
                <a:ext uri="{FF2B5EF4-FFF2-40B4-BE49-F238E27FC236}">
                  <a16:creationId xmlns:a16="http://schemas.microsoft.com/office/drawing/2014/main" id="{31D37E7C-6F60-4AF9-8A5C-CC7D3BADF2E8}"/>
                </a:ext>
              </a:extLst>
            </p:cNvPr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1;p38">
              <a:extLst>
                <a:ext uri="{FF2B5EF4-FFF2-40B4-BE49-F238E27FC236}">
                  <a16:creationId xmlns:a16="http://schemas.microsoft.com/office/drawing/2014/main" id="{764B020D-5C4A-4356-B3BF-D3B79A713212}"/>
                </a:ext>
              </a:extLst>
            </p:cNvPr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2;p38">
              <a:extLst>
                <a:ext uri="{FF2B5EF4-FFF2-40B4-BE49-F238E27FC236}">
                  <a16:creationId xmlns:a16="http://schemas.microsoft.com/office/drawing/2014/main" id="{E9AC1EB6-9491-4E89-AE27-B575172D7F29}"/>
                </a:ext>
              </a:extLst>
            </p:cNvPr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3;p38">
              <a:extLst>
                <a:ext uri="{FF2B5EF4-FFF2-40B4-BE49-F238E27FC236}">
                  <a16:creationId xmlns:a16="http://schemas.microsoft.com/office/drawing/2014/main" id="{2586F4E8-21E2-4C5B-BA50-83D51973F1D8}"/>
                </a:ext>
              </a:extLst>
            </p:cNvPr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4;p38">
              <a:extLst>
                <a:ext uri="{FF2B5EF4-FFF2-40B4-BE49-F238E27FC236}">
                  <a16:creationId xmlns:a16="http://schemas.microsoft.com/office/drawing/2014/main" id="{0E402D4D-4C3F-486C-9183-93F9EAB787DF}"/>
                </a:ext>
              </a:extLst>
            </p:cNvPr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5;p38">
              <a:extLst>
                <a:ext uri="{FF2B5EF4-FFF2-40B4-BE49-F238E27FC236}">
                  <a16:creationId xmlns:a16="http://schemas.microsoft.com/office/drawing/2014/main" id="{3838E2DD-D3BD-4432-8219-C45411D329CE}"/>
                </a:ext>
              </a:extLst>
            </p:cNvPr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6;p38">
              <a:extLst>
                <a:ext uri="{FF2B5EF4-FFF2-40B4-BE49-F238E27FC236}">
                  <a16:creationId xmlns:a16="http://schemas.microsoft.com/office/drawing/2014/main" id="{EACC6E9D-E3F9-4BFD-968E-E910E32E615F}"/>
                </a:ext>
              </a:extLst>
            </p:cNvPr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7;p38">
              <a:extLst>
                <a:ext uri="{FF2B5EF4-FFF2-40B4-BE49-F238E27FC236}">
                  <a16:creationId xmlns:a16="http://schemas.microsoft.com/office/drawing/2014/main" id="{6717C454-CF60-4E74-B35D-FE585A62A6B9}"/>
                </a:ext>
              </a:extLst>
            </p:cNvPr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;p38">
              <a:extLst>
                <a:ext uri="{FF2B5EF4-FFF2-40B4-BE49-F238E27FC236}">
                  <a16:creationId xmlns:a16="http://schemas.microsoft.com/office/drawing/2014/main" id="{7372CB1C-B86B-4F70-8E5B-36655A7C673A}"/>
                </a:ext>
              </a:extLst>
            </p:cNvPr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9;p38">
              <a:extLst>
                <a:ext uri="{FF2B5EF4-FFF2-40B4-BE49-F238E27FC236}">
                  <a16:creationId xmlns:a16="http://schemas.microsoft.com/office/drawing/2014/main" id="{5F854356-373E-4F34-AF92-A1777D567578}"/>
                </a:ext>
              </a:extLst>
            </p:cNvPr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140;p38">
              <a:extLst>
                <a:ext uri="{FF2B5EF4-FFF2-40B4-BE49-F238E27FC236}">
                  <a16:creationId xmlns:a16="http://schemas.microsoft.com/office/drawing/2014/main" id="{C813E30E-FD9A-4E71-B10D-5D7ADC529019}"/>
                </a:ext>
              </a:extLst>
            </p:cNvPr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41;p38">
              <a:extLst>
                <a:ext uri="{FF2B5EF4-FFF2-40B4-BE49-F238E27FC236}">
                  <a16:creationId xmlns:a16="http://schemas.microsoft.com/office/drawing/2014/main" id="{63449060-ECB8-4BC6-B7D2-5F522B6754AB}"/>
                </a:ext>
              </a:extLst>
            </p:cNvPr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42;p38">
              <a:extLst>
                <a:ext uri="{FF2B5EF4-FFF2-40B4-BE49-F238E27FC236}">
                  <a16:creationId xmlns:a16="http://schemas.microsoft.com/office/drawing/2014/main" id="{F020B641-B98E-4795-922B-BECDC05DDDCB}"/>
                </a:ext>
              </a:extLst>
            </p:cNvPr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43;p38">
              <a:extLst>
                <a:ext uri="{FF2B5EF4-FFF2-40B4-BE49-F238E27FC236}">
                  <a16:creationId xmlns:a16="http://schemas.microsoft.com/office/drawing/2014/main" id="{D14E6BC8-AA8A-418A-B7B1-DB401A38CB0D}"/>
                </a:ext>
              </a:extLst>
            </p:cNvPr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44;p38">
              <a:extLst>
                <a:ext uri="{FF2B5EF4-FFF2-40B4-BE49-F238E27FC236}">
                  <a16:creationId xmlns:a16="http://schemas.microsoft.com/office/drawing/2014/main" id="{57833DA7-F7AB-452E-9762-7EA1402BAE54}"/>
                </a:ext>
              </a:extLst>
            </p:cNvPr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45;p38">
              <a:extLst>
                <a:ext uri="{FF2B5EF4-FFF2-40B4-BE49-F238E27FC236}">
                  <a16:creationId xmlns:a16="http://schemas.microsoft.com/office/drawing/2014/main" id="{96FFC6AD-026A-4AFC-A0A4-FC035FA9E49B}"/>
                </a:ext>
              </a:extLst>
            </p:cNvPr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46;p38">
              <a:extLst>
                <a:ext uri="{FF2B5EF4-FFF2-40B4-BE49-F238E27FC236}">
                  <a16:creationId xmlns:a16="http://schemas.microsoft.com/office/drawing/2014/main" id="{6E9A01D6-4F7E-4804-A029-477BFE7D9260}"/>
                </a:ext>
              </a:extLst>
            </p:cNvPr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47;p38">
              <a:extLst>
                <a:ext uri="{FF2B5EF4-FFF2-40B4-BE49-F238E27FC236}">
                  <a16:creationId xmlns:a16="http://schemas.microsoft.com/office/drawing/2014/main" id="{47A9B6E3-DCF7-4130-9396-93C954516E04}"/>
                </a:ext>
              </a:extLst>
            </p:cNvPr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48;p38">
              <a:extLst>
                <a:ext uri="{FF2B5EF4-FFF2-40B4-BE49-F238E27FC236}">
                  <a16:creationId xmlns:a16="http://schemas.microsoft.com/office/drawing/2014/main" id="{4F3A1978-874F-451F-98BE-EF0A136E3196}"/>
                </a:ext>
              </a:extLst>
            </p:cNvPr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49;p38">
              <a:extLst>
                <a:ext uri="{FF2B5EF4-FFF2-40B4-BE49-F238E27FC236}">
                  <a16:creationId xmlns:a16="http://schemas.microsoft.com/office/drawing/2014/main" id="{C6C8D290-DC18-495C-A18E-1C6E765070B3}"/>
                </a:ext>
              </a:extLst>
            </p:cNvPr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50;p38">
              <a:extLst>
                <a:ext uri="{FF2B5EF4-FFF2-40B4-BE49-F238E27FC236}">
                  <a16:creationId xmlns:a16="http://schemas.microsoft.com/office/drawing/2014/main" id="{96B41495-E78C-42F3-831E-77DDAC2249CC}"/>
                </a:ext>
              </a:extLst>
            </p:cNvPr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1;p38">
              <a:extLst>
                <a:ext uri="{FF2B5EF4-FFF2-40B4-BE49-F238E27FC236}">
                  <a16:creationId xmlns:a16="http://schemas.microsoft.com/office/drawing/2014/main" id="{08CCE363-F295-407E-8DB4-C60956152D86}"/>
                </a:ext>
              </a:extLst>
            </p:cNvPr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2;p38">
              <a:extLst>
                <a:ext uri="{FF2B5EF4-FFF2-40B4-BE49-F238E27FC236}">
                  <a16:creationId xmlns:a16="http://schemas.microsoft.com/office/drawing/2014/main" id="{2B6297F4-15D1-4A7C-AEBB-C0B43638D950}"/>
                </a:ext>
              </a:extLst>
            </p:cNvPr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53;p38">
              <a:extLst>
                <a:ext uri="{FF2B5EF4-FFF2-40B4-BE49-F238E27FC236}">
                  <a16:creationId xmlns:a16="http://schemas.microsoft.com/office/drawing/2014/main" id="{654DBF75-C1DC-43E0-AE0E-6784697C18D7}"/>
                </a:ext>
              </a:extLst>
            </p:cNvPr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54;p38">
              <a:extLst>
                <a:ext uri="{FF2B5EF4-FFF2-40B4-BE49-F238E27FC236}">
                  <a16:creationId xmlns:a16="http://schemas.microsoft.com/office/drawing/2014/main" id="{504FFE2D-DD4F-4938-8D46-C430D727A882}"/>
                </a:ext>
              </a:extLst>
            </p:cNvPr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55;p38">
              <a:extLst>
                <a:ext uri="{FF2B5EF4-FFF2-40B4-BE49-F238E27FC236}">
                  <a16:creationId xmlns:a16="http://schemas.microsoft.com/office/drawing/2014/main" id="{E42B81A2-056C-4538-B016-23446B611F18}"/>
                </a:ext>
              </a:extLst>
            </p:cNvPr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56;p38">
              <a:extLst>
                <a:ext uri="{FF2B5EF4-FFF2-40B4-BE49-F238E27FC236}">
                  <a16:creationId xmlns:a16="http://schemas.microsoft.com/office/drawing/2014/main" id="{49DB1D3F-215B-4738-A75A-4163FEB4E9DC}"/>
                </a:ext>
              </a:extLst>
            </p:cNvPr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57;p38">
              <a:extLst>
                <a:ext uri="{FF2B5EF4-FFF2-40B4-BE49-F238E27FC236}">
                  <a16:creationId xmlns:a16="http://schemas.microsoft.com/office/drawing/2014/main" id="{BCA8B49C-8206-48B4-9F08-C6E8DC556DDC}"/>
                </a:ext>
              </a:extLst>
            </p:cNvPr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8;p38">
              <a:extLst>
                <a:ext uri="{FF2B5EF4-FFF2-40B4-BE49-F238E27FC236}">
                  <a16:creationId xmlns:a16="http://schemas.microsoft.com/office/drawing/2014/main" id="{6082AE23-F14E-4406-9E8E-CDCCC0966C6D}"/>
                </a:ext>
              </a:extLst>
            </p:cNvPr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59;p38">
              <a:extLst>
                <a:ext uri="{FF2B5EF4-FFF2-40B4-BE49-F238E27FC236}">
                  <a16:creationId xmlns:a16="http://schemas.microsoft.com/office/drawing/2014/main" id="{D4869743-ED9C-4802-B437-98897259646D}"/>
                </a:ext>
              </a:extLst>
            </p:cNvPr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60;p38">
              <a:extLst>
                <a:ext uri="{FF2B5EF4-FFF2-40B4-BE49-F238E27FC236}">
                  <a16:creationId xmlns:a16="http://schemas.microsoft.com/office/drawing/2014/main" id="{67E7D9DC-4F36-47D9-BF8A-B29AC3D325B8}"/>
                </a:ext>
              </a:extLst>
            </p:cNvPr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61;p38">
              <a:extLst>
                <a:ext uri="{FF2B5EF4-FFF2-40B4-BE49-F238E27FC236}">
                  <a16:creationId xmlns:a16="http://schemas.microsoft.com/office/drawing/2014/main" id="{335B6B34-97F4-4FD6-96D1-58A4EC7E6667}"/>
                </a:ext>
              </a:extLst>
            </p:cNvPr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2;p38">
              <a:extLst>
                <a:ext uri="{FF2B5EF4-FFF2-40B4-BE49-F238E27FC236}">
                  <a16:creationId xmlns:a16="http://schemas.microsoft.com/office/drawing/2014/main" id="{A6CE769C-8C4C-47CB-B23B-4634848704A4}"/>
                </a:ext>
              </a:extLst>
            </p:cNvPr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;p38">
              <a:extLst>
                <a:ext uri="{FF2B5EF4-FFF2-40B4-BE49-F238E27FC236}">
                  <a16:creationId xmlns:a16="http://schemas.microsoft.com/office/drawing/2014/main" id="{556ADA77-F65A-4DE0-87EE-F03FE2EA667F}"/>
                </a:ext>
              </a:extLst>
            </p:cNvPr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4;p38">
              <a:extLst>
                <a:ext uri="{FF2B5EF4-FFF2-40B4-BE49-F238E27FC236}">
                  <a16:creationId xmlns:a16="http://schemas.microsoft.com/office/drawing/2014/main" id="{C5AFCA20-7BED-4594-9469-3B265253D122}"/>
                </a:ext>
              </a:extLst>
            </p:cNvPr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5;p38">
              <a:extLst>
                <a:ext uri="{FF2B5EF4-FFF2-40B4-BE49-F238E27FC236}">
                  <a16:creationId xmlns:a16="http://schemas.microsoft.com/office/drawing/2014/main" id="{BC7DB6FC-A155-4574-8749-9BAFF921C88F}"/>
                </a:ext>
              </a:extLst>
            </p:cNvPr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66;p38">
              <a:extLst>
                <a:ext uri="{FF2B5EF4-FFF2-40B4-BE49-F238E27FC236}">
                  <a16:creationId xmlns:a16="http://schemas.microsoft.com/office/drawing/2014/main" id="{4D5E36FD-0048-4719-9881-8A20BC5BE822}"/>
                </a:ext>
              </a:extLst>
            </p:cNvPr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67;p38">
              <a:extLst>
                <a:ext uri="{FF2B5EF4-FFF2-40B4-BE49-F238E27FC236}">
                  <a16:creationId xmlns:a16="http://schemas.microsoft.com/office/drawing/2014/main" id="{6272C6E5-9B95-4536-A6A4-B255F856ADBE}"/>
                </a:ext>
              </a:extLst>
            </p:cNvPr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68;p38">
              <a:extLst>
                <a:ext uri="{FF2B5EF4-FFF2-40B4-BE49-F238E27FC236}">
                  <a16:creationId xmlns:a16="http://schemas.microsoft.com/office/drawing/2014/main" id="{017A8AD8-93A5-41D6-87FB-AD3CCC4964CD}"/>
                </a:ext>
              </a:extLst>
            </p:cNvPr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69;p38">
              <a:extLst>
                <a:ext uri="{FF2B5EF4-FFF2-40B4-BE49-F238E27FC236}">
                  <a16:creationId xmlns:a16="http://schemas.microsoft.com/office/drawing/2014/main" id="{673E9283-94BD-4705-BCA5-DACFA3AF3D3A}"/>
                </a:ext>
              </a:extLst>
            </p:cNvPr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70;p38">
              <a:extLst>
                <a:ext uri="{FF2B5EF4-FFF2-40B4-BE49-F238E27FC236}">
                  <a16:creationId xmlns:a16="http://schemas.microsoft.com/office/drawing/2014/main" id="{A83AB4B7-4747-44A0-B556-B26A6C68FB81}"/>
                </a:ext>
              </a:extLst>
            </p:cNvPr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71;p38">
              <a:extLst>
                <a:ext uri="{FF2B5EF4-FFF2-40B4-BE49-F238E27FC236}">
                  <a16:creationId xmlns:a16="http://schemas.microsoft.com/office/drawing/2014/main" id="{D57D451E-95E0-46BB-A238-04BE0233E4C3}"/>
                </a:ext>
              </a:extLst>
            </p:cNvPr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72;p38">
              <a:extLst>
                <a:ext uri="{FF2B5EF4-FFF2-40B4-BE49-F238E27FC236}">
                  <a16:creationId xmlns:a16="http://schemas.microsoft.com/office/drawing/2014/main" id="{9AB5B6B1-BA55-494A-A67B-7E9C6E5FE49B}"/>
                </a:ext>
              </a:extLst>
            </p:cNvPr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73;p38">
              <a:extLst>
                <a:ext uri="{FF2B5EF4-FFF2-40B4-BE49-F238E27FC236}">
                  <a16:creationId xmlns:a16="http://schemas.microsoft.com/office/drawing/2014/main" id="{94622983-D56D-4C44-9521-723498D0824D}"/>
                </a:ext>
              </a:extLst>
            </p:cNvPr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74;p38">
              <a:extLst>
                <a:ext uri="{FF2B5EF4-FFF2-40B4-BE49-F238E27FC236}">
                  <a16:creationId xmlns:a16="http://schemas.microsoft.com/office/drawing/2014/main" id="{812C8452-5DF2-429D-ACC2-C4D5E8A11AE9}"/>
                </a:ext>
              </a:extLst>
            </p:cNvPr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75;p38">
              <a:extLst>
                <a:ext uri="{FF2B5EF4-FFF2-40B4-BE49-F238E27FC236}">
                  <a16:creationId xmlns:a16="http://schemas.microsoft.com/office/drawing/2014/main" id="{6707815B-6D38-4257-9552-B0A9723B06F7}"/>
                </a:ext>
              </a:extLst>
            </p:cNvPr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76;p38">
              <a:extLst>
                <a:ext uri="{FF2B5EF4-FFF2-40B4-BE49-F238E27FC236}">
                  <a16:creationId xmlns:a16="http://schemas.microsoft.com/office/drawing/2014/main" id="{A8381BD2-A0A8-4164-8AAD-44AC973C54F8}"/>
                </a:ext>
              </a:extLst>
            </p:cNvPr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77;p38">
              <a:extLst>
                <a:ext uri="{FF2B5EF4-FFF2-40B4-BE49-F238E27FC236}">
                  <a16:creationId xmlns:a16="http://schemas.microsoft.com/office/drawing/2014/main" id="{CB943ABF-60BF-4057-9A1D-98CFB9281AF0}"/>
                </a:ext>
              </a:extLst>
            </p:cNvPr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78;p38">
              <a:extLst>
                <a:ext uri="{FF2B5EF4-FFF2-40B4-BE49-F238E27FC236}">
                  <a16:creationId xmlns:a16="http://schemas.microsoft.com/office/drawing/2014/main" id="{CF1EB988-3C14-4016-BF7D-E20994D87857}"/>
                </a:ext>
              </a:extLst>
            </p:cNvPr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79;p38">
              <a:extLst>
                <a:ext uri="{FF2B5EF4-FFF2-40B4-BE49-F238E27FC236}">
                  <a16:creationId xmlns:a16="http://schemas.microsoft.com/office/drawing/2014/main" id="{CC22CCE1-F388-42FC-9101-15709C827AF5}"/>
                </a:ext>
              </a:extLst>
            </p:cNvPr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0;p38">
              <a:extLst>
                <a:ext uri="{FF2B5EF4-FFF2-40B4-BE49-F238E27FC236}">
                  <a16:creationId xmlns:a16="http://schemas.microsoft.com/office/drawing/2014/main" id="{8D71EBE1-92E7-4DC6-A342-8556434F28EE}"/>
                </a:ext>
              </a:extLst>
            </p:cNvPr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1;p38">
              <a:extLst>
                <a:ext uri="{FF2B5EF4-FFF2-40B4-BE49-F238E27FC236}">
                  <a16:creationId xmlns:a16="http://schemas.microsoft.com/office/drawing/2014/main" id="{B52CEFA0-3B41-4967-9E97-9BB4BFF05856}"/>
                </a:ext>
              </a:extLst>
            </p:cNvPr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82;p38">
              <a:extLst>
                <a:ext uri="{FF2B5EF4-FFF2-40B4-BE49-F238E27FC236}">
                  <a16:creationId xmlns:a16="http://schemas.microsoft.com/office/drawing/2014/main" id="{0CD21A32-C54C-4480-B58D-95F808BA2098}"/>
                </a:ext>
              </a:extLst>
            </p:cNvPr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3;p38">
              <a:extLst>
                <a:ext uri="{FF2B5EF4-FFF2-40B4-BE49-F238E27FC236}">
                  <a16:creationId xmlns:a16="http://schemas.microsoft.com/office/drawing/2014/main" id="{553A8BAA-9A7F-4003-A677-017BAB7F41F5}"/>
                </a:ext>
              </a:extLst>
            </p:cNvPr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84;p38">
              <a:extLst>
                <a:ext uri="{FF2B5EF4-FFF2-40B4-BE49-F238E27FC236}">
                  <a16:creationId xmlns:a16="http://schemas.microsoft.com/office/drawing/2014/main" id="{20E91240-FD2E-48B7-BD95-3565A1BE088C}"/>
                </a:ext>
              </a:extLst>
            </p:cNvPr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85;p38">
              <a:extLst>
                <a:ext uri="{FF2B5EF4-FFF2-40B4-BE49-F238E27FC236}">
                  <a16:creationId xmlns:a16="http://schemas.microsoft.com/office/drawing/2014/main" id="{CE0F6552-AED3-420C-A1BC-E937A8AC052C}"/>
                </a:ext>
              </a:extLst>
            </p:cNvPr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86;p38">
              <a:extLst>
                <a:ext uri="{FF2B5EF4-FFF2-40B4-BE49-F238E27FC236}">
                  <a16:creationId xmlns:a16="http://schemas.microsoft.com/office/drawing/2014/main" id="{289997F9-E5D6-4798-9D86-76A0E06B236D}"/>
                </a:ext>
              </a:extLst>
            </p:cNvPr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87;p38">
              <a:extLst>
                <a:ext uri="{FF2B5EF4-FFF2-40B4-BE49-F238E27FC236}">
                  <a16:creationId xmlns:a16="http://schemas.microsoft.com/office/drawing/2014/main" id="{15E3B888-B7FF-45DA-B2F6-D4E5BF1C34E8}"/>
                </a:ext>
              </a:extLst>
            </p:cNvPr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88;p38">
              <a:extLst>
                <a:ext uri="{FF2B5EF4-FFF2-40B4-BE49-F238E27FC236}">
                  <a16:creationId xmlns:a16="http://schemas.microsoft.com/office/drawing/2014/main" id="{19DB8A03-D414-4D66-A8AA-DAE5497A456E}"/>
                </a:ext>
              </a:extLst>
            </p:cNvPr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89;p38">
              <a:extLst>
                <a:ext uri="{FF2B5EF4-FFF2-40B4-BE49-F238E27FC236}">
                  <a16:creationId xmlns:a16="http://schemas.microsoft.com/office/drawing/2014/main" id="{0A5AA83A-1631-4E8E-A125-19D6390034A4}"/>
                </a:ext>
              </a:extLst>
            </p:cNvPr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90;p38">
              <a:extLst>
                <a:ext uri="{FF2B5EF4-FFF2-40B4-BE49-F238E27FC236}">
                  <a16:creationId xmlns:a16="http://schemas.microsoft.com/office/drawing/2014/main" id="{74426C90-9EAC-482E-B828-DCAE7CD0334D}"/>
                </a:ext>
              </a:extLst>
            </p:cNvPr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91;p38">
              <a:extLst>
                <a:ext uri="{FF2B5EF4-FFF2-40B4-BE49-F238E27FC236}">
                  <a16:creationId xmlns:a16="http://schemas.microsoft.com/office/drawing/2014/main" id="{090ACE70-4A78-4CD9-B95F-6BD74BD40432}"/>
                </a:ext>
              </a:extLst>
            </p:cNvPr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2;p38">
              <a:extLst>
                <a:ext uri="{FF2B5EF4-FFF2-40B4-BE49-F238E27FC236}">
                  <a16:creationId xmlns:a16="http://schemas.microsoft.com/office/drawing/2014/main" id="{94ECC6CB-068B-4C32-AC9D-514B4D9E017E}"/>
                </a:ext>
              </a:extLst>
            </p:cNvPr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93;p38">
              <a:extLst>
                <a:ext uri="{FF2B5EF4-FFF2-40B4-BE49-F238E27FC236}">
                  <a16:creationId xmlns:a16="http://schemas.microsoft.com/office/drawing/2014/main" id="{6FE916F0-DF50-4BCF-90E2-14D6F8BAE62B}"/>
                </a:ext>
              </a:extLst>
            </p:cNvPr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94;p38">
              <a:extLst>
                <a:ext uri="{FF2B5EF4-FFF2-40B4-BE49-F238E27FC236}">
                  <a16:creationId xmlns:a16="http://schemas.microsoft.com/office/drawing/2014/main" id="{8575B0FD-BE17-48BB-89E0-F48275E62FF6}"/>
                </a:ext>
              </a:extLst>
            </p:cNvPr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95;p38">
              <a:extLst>
                <a:ext uri="{FF2B5EF4-FFF2-40B4-BE49-F238E27FC236}">
                  <a16:creationId xmlns:a16="http://schemas.microsoft.com/office/drawing/2014/main" id="{01A2674D-8DEF-41D3-9A72-6763ADDD6884}"/>
                </a:ext>
              </a:extLst>
            </p:cNvPr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96;p38">
              <a:extLst>
                <a:ext uri="{FF2B5EF4-FFF2-40B4-BE49-F238E27FC236}">
                  <a16:creationId xmlns:a16="http://schemas.microsoft.com/office/drawing/2014/main" id="{7A75485C-1D26-46F6-814F-15FFCA61BB61}"/>
                </a:ext>
              </a:extLst>
            </p:cNvPr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97;p38">
              <a:extLst>
                <a:ext uri="{FF2B5EF4-FFF2-40B4-BE49-F238E27FC236}">
                  <a16:creationId xmlns:a16="http://schemas.microsoft.com/office/drawing/2014/main" id="{A5F56D67-F3D2-42DD-A0B7-8BB4F9B237F1}"/>
                </a:ext>
              </a:extLst>
            </p:cNvPr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98;p38">
              <a:extLst>
                <a:ext uri="{FF2B5EF4-FFF2-40B4-BE49-F238E27FC236}">
                  <a16:creationId xmlns:a16="http://schemas.microsoft.com/office/drawing/2014/main" id="{FA3A6B3C-A517-45C4-8861-8A390D031789}"/>
                </a:ext>
              </a:extLst>
            </p:cNvPr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99;p38">
              <a:extLst>
                <a:ext uri="{FF2B5EF4-FFF2-40B4-BE49-F238E27FC236}">
                  <a16:creationId xmlns:a16="http://schemas.microsoft.com/office/drawing/2014/main" id="{473C0587-068B-4189-A20E-56680BEF4877}"/>
                </a:ext>
              </a:extLst>
            </p:cNvPr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00;p38">
              <a:extLst>
                <a:ext uri="{FF2B5EF4-FFF2-40B4-BE49-F238E27FC236}">
                  <a16:creationId xmlns:a16="http://schemas.microsoft.com/office/drawing/2014/main" id="{A7FB3A1E-E2B5-4AC1-892E-9BC2D9BB42C8}"/>
                </a:ext>
              </a:extLst>
            </p:cNvPr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01;p38">
              <a:extLst>
                <a:ext uri="{FF2B5EF4-FFF2-40B4-BE49-F238E27FC236}">
                  <a16:creationId xmlns:a16="http://schemas.microsoft.com/office/drawing/2014/main" id="{1CA689E7-F584-4AC8-BEED-4BC782C75639}"/>
                </a:ext>
              </a:extLst>
            </p:cNvPr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02;p38">
              <a:extLst>
                <a:ext uri="{FF2B5EF4-FFF2-40B4-BE49-F238E27FC236}">
                  <a16:creationId xmlns:a16="http://schemas.microsoft.com/office/drawing/2014/main" id="{9C314B13-443A-40DB-A647-0E6478699583}"/>
                </a:ext>
              </a:extLst>
            </p:cNvPr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03;p38">
              <a:extLst>
                <a:ext uri="{FF2B5EF4-FFF2-40B4-BE49-F238E27FC236}">
                  <a16:creationId xmlns:a16="http://schemas.microsoft.com/office/drawing/2014/main" id="{85AAB43C-3B87-4CDB-B8F3-C7F4FAA1D369}"/>
                </a:ext>
              </a:extLst>
            </p:cNvPr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04;p38">
              <a:extLst>
                <a:ext uri="{FF2B5EF4-FFF2-40B4-BE49-F238E27FC236}">
                  <a16:creationId xmlns:a16="http://schemas.microsoft.com/office/drawing/2014/main" id="{8E77E947-8FD1-42F1-96AF-F1E09517249D}"/>
                </a:ext>
              </a:extLst>
            </p:cNvPr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05;p38">
              <a:extLst>
                <a:ext uri="{FF2B5EF4-FFF2-40B4-BE49-F238E27FC236}">
                  <a16:creationId xmlns:a16="http://schemas.microsoft.com/office/drawing/2014/main" id="{A48EBB91-7C2F-4EB4-9F08-B2D1C09D48D9}"/>
                </a:ext>
              </a:extLst>
            </p:cNvPr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06;p38">
              <a:extLst>
                <a:ext uri="{FF2B5EF4-FFF2-40B4-BE49-F238E27FC236}">
                  <a16:creationId xmlns:a16="http://schemas.microsoft.com/office/drawing/2014/main" id="{D59972C2-CC1C-4EA3-9100-7044795481BB}"/>
                </a:ext>
              </a:extLst>
            </p:cNvPr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07;p38">
              <a:extLst>
                <a:ext uri="{FF2B5EF4-FFF2-40B4-BE49-F238E27FC236}">
                  <a16:creationId xmlns:a16="http://schemas.microsoft.com/office/drawing/2014/main" id="{1D21597F-0BF2-4151-865E-1BE795F874F3}"/>
                </a:ext>
              </a:extLst>
            </p:cNvPr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08;p38">
              <a:extLst>
                <a:ext uri="{FF2B5EF4-FFF2-40B4-BE49-F238E27FC236}">
                  <a16:creationId xmlns:a16="http://schemas.microsoft.com/office/drawing/2014/main" id="{3CC3426A-B9DE-4D39-9B84-7079A3385CFA}"/>
                </a:ext>
              </a:extLst>
            </p:cNvPr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09;p38">
              <a:extLst>
                <a:ext uri="{FF2B5EF4-FFF2-40B4-BE49-F238E27FC236}">
                  <a16:creationId xmlns:a16="http://schemas.microsoft.com/office/drawing/2014/main" id="{70A5B993-2C39-487D-B8DC-37CB39CB424D}"/>
                </a:ext>
              </a:extLst>
            </p:cNvPr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10;p38">
              <a:extLst>
                <a:ext uri="{FF2B5EF4-FFF2-40B4-BE49-F238E27FC236}">
                  <a16:creationId xmlns:a16="http://schemas.microsoft.com/office/drawing/2014/main" id="{B1CA0285-3729-494E-8988-B76E09CF0D78}"/>
                </a:ext>
              </a:extLst>
            </p:cNvPr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11;p38">
              <a:extLst>
                <a:ext uri="{FF2B5EF4-FFF2-40B4-BE49-F238E27FC236}">
                  <a16:creationId xmlns:a16="http://schemas.microsoft.com/office/drawing/2014/main" id="{5C68F206-1A8D-4488-9883-95794F9130AE}"/>
                </a:ext>
              </a:extLst>
            </p:cNvPr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12;p38">
              <a:extLst>
                <a:ext uri="{FF2B5EF4-FFF2-40B4-BE49-F238E27FC236}">
                  <a16:creationId xmlns:a16="http://schemas.microsoft.com/office/drawing/2014/main" id="{8C0A17A0-06EC-434E-ADDD-435232C877B4}"/>
                </a:ext>
              </a:extLst>
            </p:cNvPr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13;p38">
              <a:extLst>
                <a:ext uri="{FF2B5EF4-FFF2-40B4-BE49-F238E27FC236}">
                  <a16:creationId xmlns:a16="http://schemas.microsoft.com/office/drawing/2014/main" id="{C845017B-5FE2-47ED-8DFA-246AF45925E0}"/>
                </a:ext>
              </a:extLst>
            </p:cNvPr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14;p38">
              <a:extLst>
                <a:ext uri="{FF2B5EF4-FFF2-40B4-BE49-F238E27FC236}">
                  <a16:creationId xmlns:a16="http://schemas.microsoft.com/office/drawing/2014/main" id="{C87B8B0D-73A2-4D4D-9C33-AB0CEB2BF147}"/>
                </a:ext>
              </a:extLst>
            </p:cNvPr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15;p38">
              <a:extLst>
                <a:ext uri="{FF2B5EF4-FFF2-40B4-BE49-F238E27FC236}">
                  <a16:creationId xmlns:a16="http://schemas.microsoft.com/office/drawing/2014/main" id="{4D7F5FF0-5573-483B-BFEC-218685966677}"/>
                </a:ext>
              </a:extLst>
            </p:cNvPr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16;p38">
              <a:extLst>
                <a:ext uri="{FF2B5EF4-FFF2-40B4-BE49-F238E27FC236}">
                  <a16:creationId xmlns:a16="http://schemas.microsoft.com/office/drawing/2014/main" id="{25F34A3A-0514-4361-8312-CE59852E6EB1}"/>
                </a:ext>
              </a:extLst>
            </p:cNvPr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17;p38">
              <a:extLst>
                <a:ext uri="{FF2B5EF4-FFF2-40B4-BE49-F238E27FC236}">
                  <a16:creationId xmlns:a16="http://schemas.microsoft.com/office/drawing/2014/main" id="{A752890A-9F55-46DA-9587-931E8A8A894B}"/>
                </a:ext>
              </a:extLst>
            </p:cNvPr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18;p38">
              <a:extLst>
                <a:ext uri="{FF2B5EF4-FFF2-40B4-BE49-F238E27FC236}">
                  <a16:creationId xmlns:a16="http://schemas.microsoft.com/office/drawing/2014/main" id="{55C87D50-0793-4652-9B65-F65BBC71BF26}"/>
                </a:ext>
              </a:extLst>
            </p:cNvPr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19;p38">
              <a:extLst>
                <a:ext uri="{FF2B5EF4-FFF2-40B4-BE49-F238E27FC236}">
                  <a16:creationId xmlns:a16="http://schemas.microsoft.com/office/drawing/2014/main" id="{0E0F4FDF-0DD4-4184-A791-E3E35C0428D6}"/>
                </a:ext>
              </a:extLst>
            </p:cNvPr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0;p38">
              <a:extLst>
                <a:ext uri="{FF2B5EF4-FFF2-40B4-BE49-F238E27FC236}">
                  <a16:creationId xmlns:a16="http://schemas.microsoft.com/office/drawing/2014/main" id="{91157432-C96A-4AEB-B8AE-C9B8C776DC9A}"/>
                </a:ext>
              </a:extLst>
            </p:cNvPr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1;p38">
              <a:extLst>
                <a:ext uri="{FF2B5EF4-FFF2-40B4-BE49-F238E27FC236}">
                  <a16:creationId xmlns:a16="http://schemas.microsoft.com/office/drawing/2014/main" id="{97A4776C-9087-46F8-A1A6-BCA319D7F2AE}"/>
                </a:ext>
              </a:extLst>
            </p:cNvPr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2;p38">
              <a:extLst>
                <a:ext uri="{FF2B5EF4-FFF2-40B4-BE49-F238E27FC236}">
                  <a16:creationId xmlns:a16="http://schemas.microsoft.com/office/drawing/2014/main" id="{D26EE40C-B1E3-43DE-B61A-0C9D6A9D8252}"/>
                </a:ext>
              </a:extLst>
            </p:cNvPr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3;p38">
              <a:extLst>
                <a:ext uri="{FF2B5EF4-FFF2-40B4-BE49-F238E27FC236}">
                  <a16:creationId xmlns:a16="http://schemas.microsoft.com/office/drawing/2014/main" id="{09199785-367B-405A-80F5-BF37D21A65A4}"/>
                </a:ext>
              </a:extLst>
            </p:cNvPr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4;p38">
              <a:extLst>
                <a:ext uri="{FF2B5EF4-FFF2-40B4-BE49-F238E27FC236}">
                  <a16:creationId xmlns:a16="http://schemas.microsoft.com/office/drawing/2014/main" id="{C85EF5EF-0DC1-483A-8B82-89924884CBB1}"/>
                </a:ext>
              </a:extLst>
            </p:cNvPr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5;p38">
              <a:extLst>
                <a:ext uri="{FF2B5EF4-FFF2-40B4-BE49-F238E27FC236}">
                  <a16:creationId xmlns:a16="http://schemas.microsoft.com/office/drawing/2014/main" id="{895C46C2-749D-406C-A67D-528FC1F05E16}"/>
                </a:ext>
              </a:extLst>
            </p:cNvPr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6;p38">
              <a:extLst>
                <a:ext uri="{FF2B5EF4-FFF2-40B4-BE49-F238E27FC236}">
                  <a16:creationId xmlns:a16="http://schemas.microsoft.com/office/drawing/2014/main" id="{B88E6489-F7B8-4B66-8B0C-014298C9CF07}"/>
                </a:ext>
              </a:extLst>
            </p:cNvPr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7;p38">
              <a:extLst>
                <a:ext uri="{FF2B5EF4-FFF2-40B4-BE49-F238E27FC236}">
                  <a16:creationId xmlns:a16="http://schemas.microsoft.com/office/drawing/2014/main" id="{4C316A7D-171E-40E7-84A0-E37469C1E3AF}"/>
                </a:ext>
              </a:extLst>
            </p:cNvPr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8;p38">
              <a:extLst>
                <a:ext uri="{FF2B5EF4-FFF2-40B4-BE49-F238E27FC236}">
                  <a16:creationId xmlns:a16="http://schemas.microsoft.com/office/drawing/2014/main" id="{693F37C2-8E21-4A49-98AA-8A6FF5A0CC42}"/>
                </a:ext>
              </a:extLst>
            </p:cNvPr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9;p38">
              <a:extLst>
                <a:ext uri="{FF2B5EF4-FFF2-40B4-BE49-F238E27FC236}">
                  <a16:creationId xmlns:a16="http://schemas.microsoft.com/office/drawing/2014/main" id="{6CD38786-C1CD-4C19-918F-61577A0577F4}"/>
                </a:ext>
              </a:extLst>
            </p:cNvPr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30;p38">
              <a:extLst>
                <a:ext uri="{FF2B5EF4-FFF2-40B4-BE49-F238E27FC236}">
                  <a16:creationId xmlns:a16="http://schemas.microsoft.com/office/drawing/2014/main" id="{0DC2175E-F781-4A47-8984-66B65689260E}"/>
                </a:ext>
              </a:extLst>
            </p:cNvPr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31;p38">
              <a:extLst>
                <a:ext uri="{FF2B5EF4-FFF2-40B4-BE49-F238E27FC236}">
                  <a16:creationId xmlns:a16="http://schemas.microsoft.com/office/drawing/2014/main" id="{8686AA50-461D-4310-B2AE-872491A1977E}"/>
                </a:ext>
              </a:extLst>
            </p:cNvPr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32;p38">
              <a:extLst>
                <a:ext uri="{FF2B5EF4-FFF2-40B4-BE49-F238E27FC236}">
                  <a16:creationId xmlns:a16="http://schemas.microsoft.com/office/drawing/2014/main" id="{E40EBD3D-EF0A-43E4-85F6-58C8DBBFEDE3}"/>
                </a:ext>
              </a:extLst>
            </p:cNvPr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33;p38">
              <a:extLst>
                <a:ext uri="{FF2B5EF4-FFF2-40B4-BE49-F238E27FC236}">
                  <a16:creationId xmlns:a16="http://schemas.microsoft.com/office/drawing/2014/main" id="{4E941BB0-6B02-4D98-9F42-CA17B70EE2D7}"/>
                </a:ext>
              </a:extLst>
            </p:cNvPr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34;p38">
              <a:extLst>
                <a:ext uri="{FF2B5EF4-FFF2-40B4-BE49-F238E27FC236}">
                  <a16:creationId xmlns:a16="http://schemas.microsoft.com/office/drawing/2014/main" id="{1B00D9E5-F2BB-4B51-B91B-11CBD501030E}"/>
                </a:ext>
              </a:extLst>
            </p:cNvPr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5;p38">
              <a:extLst>
                <a:ext uri="{FF2B5EF4-FFF2-40B4-BE49-F238E27FC236}">
                  <a16:creationId xmlns:a16="http://schemas.microsoft.com/office/drawing/2014/main" id="{ACABBB9F-FA28-4585-B756-F5CE4B198D0B}"/>
                </a:ext>
              </a:extLst>
            </p:cNvPr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6;p38">
              <a:extLst>
                <a:ext uri="{FF2B5EF4-FFF2-40B4-BE49-F238E27FC236}">
                  <a16:creationId xmlns:a16="http://schemas.microsoft.com/office/drawing/2014/main" id="{DE3B40DD-169E-4C2B-93B9-4888EE6F10FA}"/>
                </a:ext>
              </a:extLst>
            </p:cNvPr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7;p38">
              <a:extLst>
                <a:ext uri="{FF2B5EF4-FFF2-40B4-BE49-F238E27FC236}">
                  <a16:creationId xmlns:a16="http://schemas.microsoft.com/office/drawing/2014/main" id="{22A85DC6-B411-4C78-8CE3-50AEEEEDE357}"/>
                </a:ext>
              </a:extLst>
            </p:cNvPr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8;p38">
              <a:extLst>
                <a:ext uri="{FF2B5EF4-FFF2-40B4-BE49-F238E27FC236}">
                  <a16:creationId xmlns:a16="http://schemas.microsoft.com/office/drawing/2014/main" id="{53F30743-1713-45E9-A6AD-B7E1F72BB877}"/>
                </a:ext>
              </a:extLst>
            </p:cNvPr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9;p38">
              <a:extLst>
                <a:ext uri="{FF2B5EF4-FFF2-40B4-BE49-F238E27FC236}">
                  <a16:creationId xmlns:a16="http://schemas.microsoft.com/office/drawing/2014/main" id="{30C080E9-B389-49D6-A315-464F3B993D6D}"/>
                </a:ext>
              </a:extLst>
            </p:cNvPr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40;p38">
              <a:extLst>
                <a:ext uri="{FF2B5EF4-FFF2-40B4-BE49-F238E27FC236}">
                  <a16:creationId xmlns:a16="http://schemas.microsoft.com/office/drawing/2014/main" id="{E299E4A0-5AA7-4E95-B53D-DA7E386C56D8}"/>
                </a:ext>
              </a:extLst>
            </p:cNvPr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41;p38">
              <a:extLst>
                <a:ext uri="{FF2B5EF4-FFF2-40B4-BE49-F238E27FC236}">
                  <a16:creationId xmlns:a16="http://schemas.microsoft.com/office/drawing/2014/main" id="{5A216B29-144F-4A48-B597-57835619866D}"/>
                </a:ext>
              </a:extLst>
            </p:cNvPr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2;p38">
              <a:extLst>
                <a:ext uri="{FF2B5EF4-FFF2-40B4-BE49-F238E27FC236}">
                  <a16:creationId xmlns:a16="http://schemas.microsoft.com/office/drawing/2014/main" id="{9B03E923-0727-49F0-85C3-7E325943B602}"/>
                </a:ext>
              </a:extLst>
            </p:cNvPr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3;p38">
              <a:extLst>
                <a:ext uri="{FF2B5EF4-FFF2-40B4-BE49-F238E27FC236}">
                  <a16:creationId xmlns:a16="http://schemas.microsoft.com/office/drawing/2014/main" id="{DE144CD2-F2F5-4140-91C8-4056948B293A}"/>
                </a:ext>
              </a:extLst>
            </p:cNvPr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4;p38">
              <a:extLst>
                <a:ext uri="{FF2B5EF4-FFF2-40B4-BE49-F238E27FC236}">
                  <a16:creationId xmlns:a16="http://schemas.microsoft.com/office/drawing/2014/main" id="{8443ECF2-B448-4581-A3BD-78B5D063C785}"/>
                </a:ext>
              </a:extLst>
            </p:cNvPr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5;p38">
              <a:extLst>
                <a:ext uri="{FF2B5EF4-FFF2-40B4-BE49-F238E27FC236}">
                  <a16:creationId xmlns:a16="http://schemas.microsoft.com/office/drawing/2014/main" id="{89C23123-90CC-438A-99B5-7A48B995656B}"/>
                </a:ext>
              </a:extLst>
            </p:cNvPr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6;p38">
              <a:extLst>
                <a:ext uri="{FF2B5EF4-FFF2-40B4-BE49-F238E27FC236}">
                  <a16:creationId xmlns:a16="http://schemas.microsoft.com/office/drawing/2014/main" id="{CC149457-D9FC-4E88-808B-B2C564B76969}"/>
                </a:ext>
              </a:extLst>
            </p:cNvPr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7;p38">
              <a:extLst>
                <a:ext uri="{FF2B5EF4-FFF2-40B4-BE49-F238E27FC236}">
                  <a16:creationId xmlns:a16="http://schemas.microsoft.com/office/drawing/2014/main" id="{0554379D-FEE6-48A8-B9D3-6CCC13757FBC}"/>
                </a:ext>
              </a:extLst>
            </p:cNvPr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8;p38">
              <a:extLst>
                <a:ext uri="{FF2B5EF4-FFF2-40B4-BE49-F238E27FC236}">
                  <a16:creationId xmlns:a16="http://schemas.microsoft.com/office/drawing/2014/main" id="{EB7638A1-1CF8-4E14-92A3-08013B06AB7E}"/>
                </a:ext>
              </a:extLst>
            </p:cNvPr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9;p38">
              <a:extLst>
                <a:ext uri="{FF2B5EF4-FFF2-40B4-BE49-F238E27FC236}">
                  <a16:creationId xmlns:a16="http://schemas.microsoft.com/office/drawing/2014/main" id="{D622DC17-DE9B-461B-88C1-82D53A39BC6E}"/>
                </a:ext>
              </a:extLst>
            </p:cNvPr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50;p38">
              <a:extLst>
                <a:ext uri="{FF2B5EF4-FFF2-40B4-BE49-F238E27FC236}">
                  <a16:creationId xmlns:a16="http://schemas.microsoft.com/office/drawing/2014/main" id="{72C2BECF-4FD2-43EC-AA0A-699F910F24B5}"/>
                </a:ext>
              </a:extLst>
            </p:cNvPr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51;p38">
              <a:extLst>
                <a:ext uri="{FF2B5EF4-FFF2-40B4-BE49-F238E27FC236}">
                  <a16:creationId xmlns:a16="http://schemas.microsoft.com/office/drawing/2014/main" id="{EB74D49F-1B5F-42F0-8CAC-2F7DA0B0AB95}"/>
                </a:ext>
              </a:extLst>
            </p:cNvPr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52;p38">
              <a:extLst>
                <a:ext uri="{FF2B5EF4-FFF2-40B4-BE49-F238E27FC236}">
                  <a16:creationId xmlns:a16="http://schemas.microsoft.com/office/drawing/2014/main" id="{6AF2D84D-4622-4EED-B180-AC90BD453E28}"/>
                </a:ext>
              </a:extLst>
            </p:cNvPr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53;p38">
              <a:extLst>
                <a:ext uri="{FF2B5EF4-FFF2-40B4-BE49-F238E27FC236}">
                  <a16:creationId xmlns:a16="http://schemas.microsoft.com/office/drawing/2014/main" id="{D8F2E4AC-4EB1-41BC-8889-CEB6B460A2A1}"/>
                </a:ext>
              </a:extLst>
            </p:cNvPr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54;p38">
              <a:extLst>
                <a:ext uri="{FF2B5EF4-FFF2-40B4-BE49-F238E27FC236}">
                  <a16:creationId xmlns:a16="http://schemas.microsoft.com/office/drawing/2014/main" id="{B2CED325-7395-400A-A0AA-09488D857358}"/>
                </a:ext>
              </a:extLst>
            </p:cNvPr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55;p38">
              <a:extLst>
                <a:ext uri="{FF2B5EF4-FFF2-40B4-BE49-F238E27FC236}">
                  <a16:creationId xmlns:a16="http://schemas.microsoft.com/office/drawing/2014/main" id="{738E2371-35A3-4501-B8DA-4D928A118434}"/>
                </a:ext>
              </a:extLst>
            </p:cNvPr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56;p38">
              <a:extLst>
                <a:ext uri="{FF2B5EF4-FFF2-40B4-BE49-F238E27FC236}">
                  <a16:creationId xmlns:a16="http://schemas.microsoft.com/office/drawing/2014/main" id="{35AA21AD-9307-48E3-9057-6FCEDD763C2C}"/>
                </a:ext>
              </a:extLst>
            </p:cNvPr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57;p38">
              <a:extLst>
                <a:ext uri="{FF2B5EF4-FFF2-40B4-BE49-F238E27FC236}">
                  <a16:creationId xmlns:a16="http://schemas.microsoft.com/office/drawing/2014/main" id="{23A16312-15F7-4E66-A6DC-88AA9DC8A670}"/>
                </a:ext>
              </a:extLst>
            </p:cNvPr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58;p38">
              <a:extLst>
                <a:ext uri="{FF2B5EF4-FFF2-40B4-BE49-F238E27FC236}">
                  <a16:creationId xmlns:a16="http://schemas.microsoft.com/office/drawing/2014/main" id="{61EEAC41-0525-41C8-AE15-77F4399DA1A3}"/>
                </a:ext>
              </a:extLst>
            </p:cNvPr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59;p38">
              <a:extLst>
                <a:ext uri="{FF2B5EF4-FFF2-40B4-BE49-F238E27FC236}">
                  <a16:creationId xmlns:a16="http://schemas.microsoft.com/office/drawing/2014/main" id="{16E7CB9B-21E7-42CB-A058-602C48F958AC}"/>
                </a:ext>
              </a:extLst>
            </p:cNvPr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60;p38">
              <a:extLst>
                <a:ext uri="{FF2B5EF4-FFF2-40B4-BE49-F238E27FC236}">
                  <a16:creationId xmlns:a16="http://schemas.microsoft.com/office/drawing/2014/main" id="{34866B30-35E9-4A8B-B0E3-7F14ACCA30BB}"/>
                </a:ext>
              </a:extLst>
            </p:cNvPr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61;p38">
              <a:extLst>
                <a:ext uri="{FF2B5EF4-FFF2-40B4-BE49-F238E27FC236}">
                  <a16:creationId xmlns:a16="http://schemas.microsoft.com/office/drawing/2014/main" id="{0487ED28-C843-4013-AE2F-4CE26069645C}"/>
                </a:ext>
              </a:extLst>
            </p:cNvPr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62;p38">
              <a:extLst>
                <a:ext uri="{FF2B5EF4-FFF2-40B4-BE49-F238E27FC236}">
                  <a16:creationId xmlns:a16="http://schemas.microsoft.com/office/drawing/2014/main" id="{C5D32808-62EB-4659-B18A-A129D233B459}"/>
                </a:ext>
              </a:extLst>
            </p:cNvPr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63;p38">
              <a:extLst>
                <a:ext uri="{FF2B5EF4-FFF2-40B4-BE49-F238E27FC236}">
                  <a16:creationId xmlns:a16="http://schemas.microsoft.com/office/drawing/2014/main" id="{07607D9D-E9F7-4BEC-9B67-195CB20E36FF}"/>
                </a:ext>
              </a:extLst>
            </p:cNvPr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64;p38">
              <a:extLst>
                <a:ext uri="{FF2B5EF4-FFF2-40B4-BE49-F238E27FC236}">
                  <a16:creationId xmlns:a16="http://schemas.microsoft.com/office/drawing/2014/main" id="{77494848-5D9F-4E34-BD3C-755073121758}"/>
                </a:ext>
              </a:extLst>
            </p:cNvPr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792F5B-40B7-44E0-AD58-F7F9C0E0A971}"/>
              </a:ext>
            </a:extLst>
          </p:cNvPr>
          <p:cNvGrpSpPr/>
          <p:nvPr/>
        </p:nvGrpSpPr>
        <p:grpSpPr>
          <a:xfrm>
            <a:off x="6601943" y="587513"/>
            <a:ext cx="1006800" cy="1006800"/>
            <a:chOff x="6040417" y="177784"/>
            <a:chExt cx="1006800" cy="1006800"/>
          </a:xfrm>
        </p:grpSpPr>
        <p:sp>
          <p:nvSpPr>
            <p:cNvPr id="147" name="Google Shape;432;p43">
              <a:extLst>
                <a:ext uri="{FF2B5EF4-FFF2-40B4-BE49-F238E27FC236}">
                  <a16:creationId xmlns:a16="http://schemas.microsoft.com/office/drawing/2014/main" id="{FB8B0637-72EE-471F-BCED-606A2A2D81E6}"/>
                </a:ext>
              </a:extLst>
            </p:cNvPr>
            <p:cNvSpPr/>
            <p:nvPr/>
          </p:nvSpPr>
          <p:spPr>
            <a:xfrm>
              <a:off x="6040417" y="177784"/>
              <a:ext cx="1006800" cy="1006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33;p43">
              <a:extLst>
                <a:ext uri="{FF2B5EF4-FFF2-40B4-BE49-F238E27FC236}">
                  <a16:creationId xmlns:a16="http://schemas.microsoft.com/office/drawing/2014/main" id="{55C20534-D61B-4265-AF61-09905C10C959}"/>
                </a:ext>
              </a:extLst>
            </p:cNvPr>
            <p:cNvSpPr txBox="1">
              <a:spLocks/>
            </p:cNvSpPr>
            <p:nvPr/>
          </p:nvSpPr>
          <p:spPr>
            <a:xfrm>
              <a:off x="6158842" y="309645"/>
              <a:ext cx="743100" cy="743100"/>
            </a:xfrm>
            <a:prstGeom prst="rect">
              <a:avLst/>
            </a:prstGeom>
          </p:spPr>
          <p:txBody>
            <a:bodyPr spcFirstLastPara="1" wrap="square" lIns="91425" tIns="13715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200" b="1" dirty="0">
                  <a:solidFill>
                    <a:schemeClr val="bg1"/>
                  </a:solidFill>
                  <a:latin typeface="Oswald" panose="020B0604020202020204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273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B634-A407-4AA6-9C6F-560776AFA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01" y="926315"/>
            <a:ext cx="3145800" cy="882300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CA86C0-ABEC-4BFD-BF2B-24D1257EBB3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72217" y="926315"/>
            <a:ext cx="3145800" cy="882300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pic>
        <p:nvPicPr>
          <p:cNvPr id="6" name="Google Shape;62;p14">
            <a:extLst>
              <a:ext uri="{FF2B5EF4-FFF2-40B4-BE49-F238E27FC236}">
                <a16:creationId xmlns:a16="http://schemas.microsoft.com/office/drawing/2014/main" id="{4A70BF9F-09AD-4E8F-8456-17F2B6AA10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9943" y="1904593"/>
            <a:ext cx="966227" cy="136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;p14">
            <a:extLst>
              <a:ext uri="{FF2B5EF4-FFF2-40B4-BE49-F238E27FC236}">
                <a16:creationId xmlns:a16="http://schemas.microsoft.com/office/drawing/2014/main" id="{98A1B817-0426-42F0-B4DE-CBB02FDF43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66" y="1904593"/>
            <a:ext cx="1334313" cy="13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nofficial logo from JSConf EU 2011">
            <a:extLst>
              <a:ext uri="{FF2B5EF4-FFF2-40B4-BE49-F238E27FC236}">
                <a16:creationId xmlns:a16="http://schemas.microsoft.com/office/drawing/2014/main" id="{10626CF3-5493-412C-A7CE-D44A2ACB3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103" y="3622801"/>
            <a:ext cx="1063210" cy="106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63DA2F62-0140-4BDE-ABC4-1B1CE3519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148" y="2419941"/>
            <a:ext cx="2085414" cy="11263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FA59A2-0549-4BBC-8DE4-10DA47E8E481}"/>
              </a:ext>
            </a:extLst>
          </p:cNvPr>
          <p:cNvGrpSpPr/>
          <p:nvPr/>
        </p:nvGrpSpPr>
        <p:grpSpPr>
          <a:xfrm>
            <a:off x="396694" y="198783"/>
            <a:ext cx="1123517" cy="1123517"/>
            <a:chOff x="377896" y="1050131"/>
            <a:chExt cx="933300" cy="933300"/>
          </a:xfrm>
        </p:grpSpPr>
        <p:sp>
          <p:nvSpPr>
            <p:cNvPr id="11" name="Google Shape;626;p30">
              <a:extLst>
                <a:ext uri="{FF2B5EF4-FFF2-40B4-BE49-F238E27FC236}">
                  <a16:creationId xmlns:a16="http://schemas.microsoft.com/office/drawing/2014/main" id="{07877290-862F-4490-8862-C2211FA22D73}"/>
                </a:ext>
              </a:extLst>
            </p:cNvPr>
            <p:cNvSpPr/>
            <p:nvPr/>
          </p:nvSpPr>
          <p:spPr>
            <a:xfrm>
              <a:off x="377896" y="1050131"/>
              <a:ext cx="933300" cy="93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grpSp>
          <p:nvGrpSpPr>
            <p:cNvPr id="12" name="Google Shape;639;p30">
              <a:extLst>
                <a:ext uri="{FF2B5EF4-FFF2-40B4-BE49-F238E27FC236}">
                  <a16:creationId xmlns:a16="http://schemas.microsoft.com/office/drawing/2014/main" id="{5BA71CF6-D242-4A79-809A-671538AD4340}"/>
                </a:ext>
              </a:extLst>
            </p:cNvPr>
            <p:cNvGrpSpPr/>
            <p:nvPr/>
          </p:nvGrpSpPr>
          <p:grpSpPr>
            <a:xfrm>
              <a:off x="658111" y="1244908"/>
              <a:ext cx="372883" cy="543742"/>
              <a:chOff x="2070550" y="767325"/>
              <a:chExt cx="1106150" cy="1613000"/>
            </a:xfrm>
            <a:solidFill>
              <a:schemeClr val="bg1"/>
            </a:solidFill>
          </p:grpSpPr>
          <p:sp>
            <p:nvSpPr>
              <p:cNvPr id="13" name="Google Shape;640;p30">
                <a:extLst>
                  <a:ext uri="{FF2B5EF4-FFF2-40B4-BE49-F238E27FC236}">
                    <a16:creationId xmlns:a16="http://schemas.microsoft.com/office/drawing/2014/main" id="{C8277DD8-2E58-4DBC-BB39-87BEA2B135CD}"/>
                  </a:ext>
                </a:extLst>
              </p:cNvPr>
              <p:cNvSpPr/>
              <p:nvPr/>
            </p:nvSpPr>
            <p:spPr>
              <a:xfrm>
                <a:off x="2199700" y="767325"/>
                <a:ext cx="608525" cy="516100"/>
              </a:xfrm>
              <a:custGeom>
                <a:avLst/>
                <a:gdLst/>
                <a:ahLst/>
                <a:cxnLst/>
                <a:rect l="l" t="t" r="r" b="b"/>
                <a:pathLst>
                  <a:path w="24341" h="20644" extrusionOk="0">
                    <a:moveTo>
                      <a:pt x="12200" y="0"/>
                    </a:moveTo>
                    <a:cubicBezTo>
                      <a:pt x="5487" y="0"/>
                      <a:pt x="0" y="5487"/>
                      <a:pt x="0" y="12200"/>
                    </a:cubicBezTo>
                    <a:cubicBezTo>
                      <a:pt x="0" y="15060"/>
                      <a:pt x="993" y="17862"/>
                      <a:pt x="2919" y="20080"/>
                    </a:cubicBezTo>
                    <a:cubicBezTo>
                      <a:pt x="3288" y="20448"/>
                      <a:pt x="3734" y="20644"/>
                      <a:pt x="4146" y="20644"/>
                    </a:cubicBezTo>
                    <a:cubicBezTo>
                      <a:pt x="4451" y="20644"/>
                      <a:pt x="4738" y="20537"/>
                      <a:pt x="4962" y="20313"/>
                    </a:cubicBezTo>
                    <a:cubicBezTo>
                      <a:pt x="5545" y="19788"/>
                      <a:pt x="5604" y="18912"/>
                      <a:pt x="5078" y="18329"/>
                    </a:cubicBezTo>
                    <a:cubicBezTo>
                      <a:pt x="3619" y="16636"/>
                      <a:pt x="2860" y="14476"/>
                      <a:pt x="2860" y="12258"/>
                    </a:cubicBezTo>
                    <a:cubicBezTo>
                      <a:pt x="2860" y="7121"/>
                      <a:pt x="7063" y="2860"/>
                      <a:pt x="12258" y="2860"/>
                    </a:cubicBezTo>
                    <a:cubicBezTo>
                      <a:pt x="17453" y="2860"/>
                      <a:pt x="21656" y="7121"/>
                      <a:pt x="21656" y="12258"/>
                    </a:cubicBezTo>
                    <a:cubicBezTo>
                      <a:pt x="21656" y="14534"/>
                      <a:pt x="20839" y="16636"/>
                      <a:pt x="19379" y="18329"/>
                    </a:cubicBezTo>
                    <a:cubicBezTo>
                      <a:pt x="18912" y="18912"/>
                      <a:pt x="18971" y="19788"/>
                      <a:pt x="19554" y="20313"/>
                    </a:cubicBezTo>
                    <a:cubicBezTo>
                      <a:pt x="19846" y="20547"/>
                      <a:pt x="20138" y="20605"/>
                      <a:pt x="20430" y="20605"/>
                    </a:cubicBezTo>
                    <a:cubicBezTo>
                      <a:pt x="20780" y="20605"/>
                      <a:pt x="21247" y="20430"/>
                      <a:pt x="21422" y="20080"/>
                    </a:cubicBezTo>
                    <a:cubicBezTo>
                      <a:pt x="23348" y="17920"/>
                      <a:pt x="24341" y="15118"/>
                      <a:pt x="24341" y="12200"/>
                    </a:cubicBezTo>
                    <a:cubicBezTo>
                      <a:pt x="24341" y="5487"/>
                      <a:pt x="18912" y="0"/>
                      <a:pt x="122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4" name="Google Shape;641;p30">
                <a:extLst>
                  <a:ext uri="{FF2B5EF4-FFF2-40B4-BE49-F238E27FC236}">
                    <a16:creationId xmlns:a16="http://schemas.microsoft.com/office/drawing/2014/main" id="{968C976F-3622-4EDC-82E5-E46A1461BC32}"/>
                  </a:ext>
                </a:extLst>
              </p:cNvPr>
              <p:cNvSpPr/>
              <p:nvPr/>
            </p:nvSpPr>
            <p:spPr>
              <a:xfrm>
                <a:off x="2341975" y="887475"/>
                <a:ext cx="323975" cy="208700"/>
              </a:xfrm>
              <a:custGeom>
                <a:avLst/>
                <a:gdLst/>
                <a:ahLst/>
                <a:cxnLst/>
                <a:rect l="l" t="t" r="r" b="b"/>
                <a:pathLst>
                  <a:path w="12959" h="8348" extrusionOk="0">
                    <a:moveTo>
                      <a:pt x="6479" y="1"/>
                    </a:moveTo>
                    <a:cubicBezTo>
                      <a:pt x="2919" y="1"/>
                      <a:pt x="0" y="2919"/>
                      <a:pt x="0" y="6480"/>
                    </a:cubicBezTo>
                    <a:cubicBezTo>
                      <a:pt x="0" y="7064"/>
                      <a:pt x="59" y="7647"/>
                      <a:pt x="234" y="8231"/>
                    </a:cubicBezTo>
                    <a:cubicBezTo>
                      <a:pt x="1051" y="5604"/>
                      <a:pt x="3444" y="3795"/>
                      <a:pt x="6421" y="3795"/>
                    </a:cubicBezTo>
                    <a:cubicBezTo>
                      <a:pt x="9456" y="3795"/>
                      <a:pt x="11908" y="5604"/>
                      <a:pt x="12667" y="8348"/>
                    </a:cubicBezTo>
                    <a:cubicBezTo>
                      <a:pt x="12842" y="7764"/>
                      <a:pt x="12959" y="7064"/>
                      <a:pt x="12959" y="6480"/>
                    </a:cubicBezTo>
                    <a:cubicBezTo>
                      <a:pt x="12959" y="2919"/>
                      <a:pt x="10040" y="1"/>
                      <a:pt x="64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5" name="Google Shape;642;p30">
                <a:extLst>
                  <a:ext uri="{FF2B5EF4-FFF2-40B4-BE49-F238E27FC236}">
                    <a16:creationId xmlns:a16="http://schemas.microsoft.com/office/drawing/2014/main" id="{578FF31F-5E2A-40F8-B9BB-81033DFDC703}"/>
                  </a:ext>
                </a:extLst>
              </p:cNvPr>
              <p:cNvSpPr/>
              <p:nvPr/>
            </p:nvSpPr>
            <p:spPr>
              <a:xfrm>
                <a:off x="2070550" y="1050925"/>
                <a:ext cx="1106150" cy="1329400"/>
              </a:xfrm>
              <a:custGeom>
                <a:avLst/>
                <a:gdLst/>
                <a:ahLst/>
                <a:cxnLst/>
                <a:rect l="l" t="t" r="r" b="b"/>
                <a:pathLst>
                  <a:path w="44246" h="53176" extrusionOk="0">
                    <a:moveTo>
                      <a:pt x="17220" y="0"/>
                    </a:moveTo>
                    <a:cubicBezTo>
                      <a:pt x="15293" y="0"/>
                      <a:pt x="13367" y="1285"/>
                      <a:pt x="13367" y="3853"/>
                    </a:cubicBezTo>
                    <a:lnTo>
                      <a:pt x="13367" y="23290"/>
                    </a:lnTo>
                    <a:cubicBezTo>
                      <a:pt x="13367" y="24458"/>
                      <a:pt x="12492" y="25158"/>
                      <a:pt x="11558" y="25158"/>
                    </a:cubicBezTo>
                    <a:cubicBezTo>
                      <a:pt x="10974" y="25158"/>
                      <a:pt x="10449" y="24808"/>
                      <a:pt x="10040" y="24282"/>
                    </a:cubicBezTo>
                    <a:lnTo>
                      <a:pt x="8289" y="21481"/>
                    </a:lnTo>
                    <a:cubicBezTo>
                      <a:pt x="7472" y="20197"/>
                      <a:pt x="6304" y="19613"/>
                      <a:pt x="5137" y="19613"/>
                    </a:cubicBezTo>
                    <a:cubicBezTo>
                      <a:pt x="2510" y="19613"/>
                      <a:pt x="0" y="22415"/>
                      <a:pt x="1810" y="25450"/>
                    </a:cubicBezTo>
                    <a:lnTo>
                      <a:pt x="16111" y="52884"/>
                    </a:lnTo>
                    <a:cubicBezTo>
                      <a:pt x="16169" y="53001"/>
                      <a:pt x="16403" y="53176"/>
                      <a:pt x="16636" y="53176"/>
                    </a:cubicBezTo>
                    <a:lnTo>
                      <a:pt x="36774" y="53176"/>
                    </a:lnTo>
                    <a:cubicBezTo>
                      <a:pt x="37066" y="53176"/>
                      <a:pt x="37241" y="52942"/>
                      <a:pt x="37241" y="52651"/>
                    </a:cubicBezTo>
                    <a:lnTo>
                      <a:pt x="37766" y="44420"/>
                    </a:lnTo>
                    <a:cubicBezTo>
                      <a:pt x="37766" y="44304"/>
                      <a:pt x="37824" y="44187"/>
                      <a:pt x="37824" y="44128"/>
                    </a:cubicBezTo>
                    <a:cubicBezTo>
                      <a:pt x="42786" y="36599"/>
                      <a:pt x="44245" y="31696"/>
                      <a:pt x="43486" y="26792"/>
                    </a:cubicBezTo>
                    <a:cubicBezTo>
                      <a:pt x="42611" y="21656"/>
                      <a:pt x="38934" y="20839"/>
                      <a:pt x="37241" y="20780"/>
                    </a:cubicBezTo>
                    <a:cubicBezTo>
                      <a:pt x="36774" y="20780"/>
                      <a:pt x="36248" y="20430"/>
                      <a:pt x="35957" y="20021"/>
                    </a:cubicBezTo>
                    <a:cubicBezTo>
                      <a:pt x="34731" y="18154"/>
                      <a:pt x="33038" y="17628"/>
                      <a:pt x="31637" y="17628"/>
                    </a:cubicBezTo>
                    <a:cubicBezTo>
                      <a:pt x="30587" y="17628"/>
                      <a:pt x="29769" y="17920"/>
                      <a:pt x="29244" y="18037"/>
                    </a:cubicBezTo>
                    <a:lnTo>
                      <a:pt x="29011" y="18037"/>
                    </a:lnTo>
                    <a:cubicBezTo>
                      <a:pt x="28777" y="18037"/>
                      <a:pt x="28660" y="17978"/>
                      <a:pt x="28485" y="17745"/>
                    </a:cubicBezTo>
                    <a:cubicBezTo>
                      <a:pt x="27259" y="15644"/>
                      <a:pt x="25450" y="15060"/>
                      <a:pt x="23991" y="15060"/>
                    </a:cubicBezTo>
                    <a:cubicBezTo>
                      <a:pt x="23115" y="15060"/>
                      <a:pt x="22298" y="15293"/>
                      <a:pt x="21773" y="15410"/>
                    </a:cubicBezTo>
                    <a:lnTo>
                      <a:pt x="21597" y="15410"/>
                    </a:lnTo>
                    <a:cubicBezTo>
                      <a:pt x="21247" y="15410"/>
                      <a:pt x="21014" y="15177"/>
                      <a:pt x="21014" y="14885"/>
                    </a:cubicBezTo>
                    <a:lnTo>
                      <a:pt x="21014" y="3853"/>
                    </a:lnTo>
                    <a:cubicBezTo>
                      <a:pt x="21014" y="1285"/>
                      <a:pt x="19088" y="0"/>
                      <a:pt x="172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279A8A-415F-4380-97D3-6451DA9443A3}"/>
              </a:ext>
            </a:extLst>
          </p:cNvPr>
          <p:cNvGrpSpPr/>
          <p:nvPr/>
        </p:nvGrpSpPr>
        <p:grpSpPr>
          <a:xfrm>
            <a:off x="7604006" y="254442"/>
            <a:ext cx="1067858" cy="1067858"/>
            <a:chOff x="440131" y="2818897"/>
            <a:chExt cx="933300" cy="933300"/>
          </a:xfrm>
        </p:grpSpPr>
        <p:sp>
          <p:nvSpPr>
            <p:cNvPr id="18" name="Google Shape;626;p30">
              <a:extLst>
                <a:ext uri="{FF2B5EF4-FFF2-40B4-BE49-F238E27FC236}">
                  <a16:creationId xmlns:a16="http://schemas.microsoft.com/office/drawing/2014/main" id="{C8DF5D19-BEBD-465A-8F8C-9CE907E12B59}"/>
                </a:ext>
              </a:extLst>
            </p:cNvPr>
            <p:cNvSpPr/>
            <p:nvPr/>
          </p:nvSpPr>
          <p:spPr>
            <a:xfrm>
              <a:off x="440131" y="2818897"/>
              <a:ext cx="933300" cy="93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9" name="Google Shape;1133;p38">
              <a:extLst>
                <a:ext uri="{FF2B5EF4-FFF2-40B4-BE49-F238E27FC236}">
                  <a16:creationId xmlns:a16="http://schemas.microsoft.com/office/drawing/2014/main" id="{DC2777E2-2D98-4C48-9227-1220BE5DB1C4}"/>
                </a:ext>
              </a:extLst>
            </p:cNvPr>
            <p:cNvSpPr/>
            <p:nvPr/>
          </p:nvSpPr>
          <p:spPr>
            <a:xfrm flipH="1">
              <a:off x="546726" y="2926163"/>
              <a:ext cx="720109" cy="718768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0" name="Google Shape;1135;p38">
              <a:extLst>
                <a:ext uri="{FF2B5EF4-FFF2-40B4-BE49-F238E27FC236}">
                  <a16:creationId xmlns:a16="http://schemas.microsoft.com/office/drawing/2014/main" id="{DC52C564-D3DD-4753-A67F-242AEA86FBBE}"/>
                </a:ext>
              </a:extLst>
            </p:cNvPr>
            <p:cNvSpPr/>
            <p:nvPr/>
          </p:nvSpPr>
          <p:spPr>
            <a:xfrm flipH="1">
              <a:off x="742894" y="3142532"/>
              <a:ext cx="344734" cy="288066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159668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834CBF-D67A-48D9-943F-43F4F05A1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65266"/>
            <a:ext cx="2759103" cy="882595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3084" name="Picture 12" descr="MySQL - Wikipedia">
            <a:extLst>
              <a:ext uri="{FF2B5EF4-FFF2-40B4-BE49-F238E27FC236}">
                <a16:creationId xmlns:a16="http://schemas.microsoft.com/office/drawing/2014/main" id="{6F8AE510-6609-43AB-A026-474A7B14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75" y="1673563"/>
            <a:ext cx="4900931" cy="252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oogle Shape;11877;p87">
            <a:extLst>
              <a:ext uri="{FF2B5EF4-FFF2-40B4-BE49-F238E27FC236}">
                <a16:creationId xmlns:a16="http://schemas.microsoft.com/office/drawing/2014/main" id="{25634EE7-E249-405A-AE9F-9EFA7F739129}"/>
              </a:ext>
            </a:extLst>
          </p:cNvPr>
          <p:cNvGrpSpPr/>
          <p:nvPr/>
        </p:nvGrpSpPr>
        <p:grpSpPr>
          <a:xfrm>
            <a:off x="301041" y="2766059"/>
            <a:ext cx="1048471" cy="1054045"/>
            <a:chOff x="-3852025" y="2764950"/>
            <a:chExt cx="291450" cy="293000"/>
          </a:xfrm>
          <a:solidFill>
            <a:schemeClr val="bg1"/>
          </a:solidFill>
        </p:grpSpPr>
        <p:sp>
          <p:nvSpPr>
            <p:cNvPr id="15" name="Google Shape;11878;p87">
              <a:extLst>
                <a:ext uri="{FF2B5EF4-FFF2-40B4-BE49-F238E27FC236}">
                  <a16:creationId xmlns:a16="http://schemas.microsoft.com/office/drawing/2014/main" id="{9AC0E489-0C37-41FE-A83D-7B47059EC5FB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79;p87">
              <a:extLst>
                <a:ext uri="{FF2B5EF4-FFF2-40B4-BE49-F238E27FC236}">
                  <a16:creationId xmlns:a16="http://schemas.microsoft.com/office/drawing/2014/main" id="{B9F46823-A8A6-4DCC-AFEF-1D7F6124B9B1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826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/>
          <p:nvPr/>
        </p:nvSpPr>
        <p:spPr>
          <a:xfrm rot="-5400000">
            <a:off x="2191099" y="-86122"/>
            <a:ext cx="4761801" cy="5315743"/>
          </a:xfrm>
          <a:custGeom>
            <a:avLst/>
            <a:gdLst/>
            <a:ahLst/>
            <a:cxnLst/>
            <a:rect l="l" t="t" r="r" b="b"/>
            <a:pathLst>
              <a:path w="8622" h="9625" extrusionOk="0">
                <a:moveTo>
                  <a:pt x="4436" y="0"/>
                </a:moveTo>
                <a:cubicBezTo>
                  <a:pt x="1928" y="0"/>
                  <a:pt x="0" y="4791"/>
                  <a:pt x="1452" y="7627"/>
                </a:cubicBezTo>
                <a:cubicBezTo>
                  <a:pt x="2178" y="9033"/>
                  <a:pt x="3530" y="9624"/>
                  <a:pt x="4819" y="9624"/>
                </a:cubicBezTo>
                <a:cubicBezTo>
                  <a:pt x="6203" y="9624"/>
                  <a:pt x="7514" y="8941"/>
                  <a:pt x="7896" y="7850"/>
                </a:cubicBezTo>
                <a:cubicBezTo>
                  <a:pt x="8622" y="5744"/>
                  <a:pt x="7771" y="332"/>
                  <a:pt x="4646" y="11"/>
                </a:cubicBezTo>
                <a:cubicBezTo>
                  <a:pt x="4576" y="4"/>
                  <a:pt x="4506" y="0"/>
                  <a:pt x="44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/>
          </p:nvPr>
        </p:nvSpPr>
        <p:spPr>
          <a:xfrm>
            <a:off x="3082950" y="1297184"/>
            <a:ext cx="3228600" cy="5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GOAL</a:t>
            </a:r>
            <a:endParaRPr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1"/>
          </p:nvPr>
        </p:nvSpPr>
        <p:spPr>
          <a:xfrm>
            <a:off x="2354944" y="1937475"/>
            <a:ext cx="4598089" cy="22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To produce a </a:t>
            </a:r>
            <a:r>
              <a:rPr lang="en-US" sz="1800" b="1" dirty="0"/>
              <a:t>fully functioning, user friendly</a:t>
            </a:r>
            <a:r>
              <a:rPr lang="en-US" sz="1800" dirty="0"/>
              <a:t> system to operate in a car service station that helps users </a:t>
            </a:r>
            <a:r>
              <a:rPr lang="en-US" sz="1800" b="1" dirty="0"/>
              <a:t>solve the current problems in service stations</a:t>
            </a:r>
            <a:r>
              <a:rPr lang="en-US" sz="1800" dirty="0"/>
              <a:t> whilst helping to </a:t>
            </a:r>
            <a:r>
              <a:rPr lang="en-US" sz="1800" b="1" dirty="0"/>
              <a:t>maximize the efficiency</a:t>
            </a:r>
            <a:r>
              <a:rPr lang="en-US" sz="1800" dirty="0"/>
              <a:t> of the business by saving the customers time.</a:t>
            </a:r>
          </a:p>
        </p:txBody>
      </p:sp>
      <p:sp>
        <p:nvSpPr>
          <p:cNvPr id="308" name="Google Shape;308;p35"/>
          <p:cNvSpPr/>
          <p:nvPr/>
        </p:nvSpPr>
        <p:spPr>
          <a:xfrm rot="10800000">
            <a:off x="312016" y="3336332"/>
            <a:ext cx="4623859" cy="1869893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/>
          <p:nvPr/>
        </p:nvSpPr>
        <p:spPr>
          <a:xfrm flipH="1">
            <a:off x="4032154" y="-58325"/>
            <a:ext cx="5176996" cy="2224926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1539375" y="930675"/>
            <a:ext cx="1006800" cy="100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6952850" y="3794050"/>
            <a:ext cx="474300" cy="47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76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B634-A407-4AA6-9C6F-560776AFA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01" y="926315"/>
            <a:ext cx="3145800" cy="882300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CA86C0-ABEC-4BFD-BF2B-24D1257EBB3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72217" y="926315"/>
            <a:ext cx="3145800" cy="882300"/>
          </a:xfrm>
        </p:spPr>
        <p:txBody>
          <a:bodyPr/>
          <a:lstStyle/>
          <a:p>
            <a:r>
              <a:rPr lang="en-US" dirty="0"/>
              <a:t>Collaboration tools</a:t>
            </a:r>
          </a:p>
        </p:txBody>
      </p:sp>
      <p:pic>
        <p:nvPicPr>
          <p:cNvPr id="2050" name="Picture 2" descr="PayHere - Sri Lanka's No.1 Online Payment Gateway Service">
            <a:extLst>
              <a:ext uri="{FF2B5EF4-FFF2-40B4-BE49-F238E27FC236}">
                <a16:creationId xmlns:a16="http://schemas.microsoft.com/office/drawing/2014/main" id="{221A0AA9-1C2D-4249-AF1E-4BBC4E59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04" y="1944461"/>
            <a:ext cx="3817497" cy="152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etting Started with Nexmo on Bluemix - Archive of the IBM Cloud Blog">
            <a:extLst>
              <a:ext uri="{FF2B5EF4-FFF2-40B4-BE49-F238E27FC236}">
                <a16:creationId xmlns:a16="http://schemas.microsoft.com/office/drawing/2014/main" id="{57AEABAD-C779-4E1B-9103-50F7DB5D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02" y="3359951"/>
            <a:ext cx="2903264" cy="13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B49C9C1-2B53-4E93-8ABB-F087CD253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290" y="2253054"/>
            <a:ext cx="2105653" cy="49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034B758-32E5-4ABE-8ED5-C57EE9CEC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221" y="3537329"/>
            <a:ext cx="2469789" cy="75971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5DF145-3A1F-4032-A43E-98262BADB33E}"/>
              </a:ext>
            </a:extLst>
          </p:cNvPr>
          <p:cNvGrpSpPr/>
          <p:nvPr/>
        </p:nvGrpSpPr>
        <p:grpSpPr>
          <a:xfrm>
            <a:off x="7623789" y="198783"/>
            <a:ext cx="1123517" cy="1123517"/>
            <a:chOff x="4866403" y="-13415"/>
            <a:chExt cx="1123517" cy="1123517"/>
          </a:xfrm>
        </p:grpSpPr>
        <p:sp>
          <p:nvSpPr>
            <p:cNvPr id="24" name="Google Shape;626;p30">
              <a:extLst>
                <a:ext uri="{FF2B5EF4-FFF2-40B4-BE49-F238E27FC236}">
                  <a16:creationId xmlns:a16="http://schemas.microsoft.com/office/drawing/2014/main" id="{5AB5C08B-F5F2-4BCD-AF3F-31A6A826BF44}"/>
                </a:ext>
              </a:extLst>
            </p:cNvPr>
            <p:cNvSpPr/>
            <p:nvPr/>
          </p:nvSpPr>
          <p:spPr>
            <a:xfrm>
              <a:off x="4866403" y="-13415"/>
              <a:ext cx="1123517" cy="112351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3" name="Google Shape;9487;p55">
              <a:extLst>
                <a:ext uri="{FF2B5EF4-FFF2-40B4-BE49-F238E27FC236}">
                  <a16:creationId xmlns:a16="http://schemas.microsoft.com/office/drawing/2014/main" id="{65F1E9D5-678E-43CA-BCB5-CA9649BF47F6}"/>
                </a:ext>
              </a:extLst>
            </p:cNvPr>
            <p:cNvSpPr/>
            <p:nvPr/>
          </p:nvSpPr>
          <p:spPr>
            <a:xfrm>
              <a:off x="5124890" y="230791"/>
              <a:ext cx="617342" cy="615667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40" y="2048"/>
                  </a:cubicBezTo>
                  <a:lnTo>
                    <a:pt x="1386" y="2048"/>
                  </a:lnTo>
                  <a:lnTo>
                    <a:pt x="1386" y="2426"/>
                  </a:lnTo>
                  <a:cubicBezTo>
                    <a:pt x="1386" y="2993"/>
                    <a:pt x="1859" y="3434"/>
                    <a:pt x="2426" y="3434"/>
                  </a:cubicBezTo>
                  <a:lnTo>
                    <a:pt x="5577" y="3434"/>
                  </a:lnTo>
                  <a:lnTo>
                    <a:pt x="5577" y="4159"/>
                  </a:lnTo>
                  <a:lnTo>
                    <a:pt x="4537" y="4159"/>
                  </a:lnTo>
                  <a:cubicBezTo>
                    <a:pt x="3938" y="4159"/>
                    <a:pt x="3466" y="4632"/>
                    <a:pt x="3466" y="5167"/>
                  </a:cubicBezTo>
                  <a:lnTo>
                    <a:pt x="3466" y="6585"/>
                  </a:lnTo>
                  <a:cubicBezTo>
                    <a:pt x="3466" y="7183"/>
                    <a:pt x="3938" y="7625"/>
                    <a:pt x="4537" y="7625"/>
                  </a:cubicBezTo>
                  <a:lnTo>
                    <a:pt x="5577" y="7625"/>
                  </a:lnTo>
                  <a:lnTo>
                    <a:pt x="5577" y="8318"/>
                  </a:lnTo>
                  <a:lnTo>
                    <a:pt x="2426" y="8318"/>
                  </a:lnTo>
                  <a:cubicBezTo>
                    <a:pt x="1828" y="8318"/>
                    <a:pt x="1386" y="8790"/>
                    <a:pt x="1386" y="9357"/>
                  </a:cubicBezTo>
                  <a:lnTo>
                    <a:pt x="1386" y="9704"/>
                  </a:lnTo>
                  <a:lnTo>
                    <a:pt x="1040" y="9704"/>
                  </a:lnTo>
                  <a:cubicBezTo>
                    <a:pt x="441" y="9704"/>
                    <a:pt x="0" y="10176"/>
                    <a:pt x="0" y="10744"/>
                  </a:cubicBezTo>
                  <a:cubicBezTo>
                    <a:pt x="0" y="11311"/>
                    <a:pt x="473" y="11752"/>
                    <a:pt x="1040" y="11752"/>
                  </a:cubicBezTo>
                  <a:lnTo>
                    <a:pt x="2426" y="11752"/>
                  </a:lnTo>
                  <a:cubicBezTo>
                    <a:pt x="2993" y="11752"/>
                    <a:pt x="3434" y="11279"/>
                    <a:pt x="3434" y="10744"/>
                  </a:cubicBezTo>
                  <a:cubicBezTo>
                    <a:pt x="3434" y="10145"/>
                    <a:pt x="2962" y="9704"/>
                    <a:pt x="2426" y="9704"/>
                  </a:cubicBezTo>
                  <a:lnTo>
                    <a:pt x="2048" y="9704"/>
                  </a:lnTo>
                  <a:lnTo>
                    <a:pt x="2048" y="9357"/>
                  </a:lnTo>
                  <a:cubicBezTo>
                    <a:pt x="2048" y="9168"/>
                    <a:pt x="2206" y="9011"/>
                    <a:pt x="2426" y="9011"/>
                  </a:cubicBezTo>
                  <a:lnTo>
                    <a:pt x="5577" y="9011"/>
                  </a:lnTo>
                  <a:lnTo>
                    <a:pt x="5577" y="9704"/>
                  </a:lnTo>
                  <a:lnTo>
                    <a:pt x="5199" y="9704"/>
                  </a:lnTo>
                  <a:cubicBezTo>
                    <a:pt x="4631" y="9704"/>
                    <a:pt x="4190" y="10176"/>
                    <a:pt x="4190" y="10744"/>
                  </a:cubicBezTo>
                  <a:cubicBezTo>
                    <a:pt x="4190" y="11311"/>
                    <a:pt x="4663" y="11752"/>
                    <a:pt x="5199" y="11752"/>
                  </a:cubicBezTo>
                  <a:lnTo>
                    <a:pt x="6585" y="11752"/>
                  </a:lnTo>
                  <a:cubicBezTo>
                    <a:pt x="7183" y="11752"/>
                    <a:pt x="7593" y="11279"/>
                    <a:pt x="7593" y="10744"/>
                  </a:cubicBezTo>
                  <a:cubicBezTo>
                    <a:pt x="7593" y="10145"/>
                    <a:pt x="7120" y="9704"/>
                    <a:pt x="6585" y="9704"/>
                  </a:cubicBezTo>
                  <a:lnTo>
                    <a:pt x="6238" y="9704"/>
                  </a:lnTo>
                  <a:lnTo>
                    <a:pt x="6238" y="9011"/>
                  </a:lnTo>
                  <a:lnTo>
                    <a:pt x="9389" y="9011"/>
                  </a:lnTo>
                  <a:cubicBezTo>
                    <a:pt x="9578" y="9011"/>
                    <a:pt x="9735" y="9168"/>
                    <a:pt x="9735" y="9357"/>
                  </a:cubicBezTo>
                  <a:lnTo>
                    <a:pt x="9735" y="9704"/>
                  </a:lnTo>
                  <a:lnTo>
                    <a:pt x="9389" y="9704"/>
                  </a:lnTo>
                  <a:cubicBezTo>
                    <a:pt x="8790" y="9704"/>
                    <a:pt x="8349" y="10176"/>
                    <a:pt x="8349" y="10744"/>
                  </a:cubicBezTo>
                  <a:cubicBezTo>
                    <a:pt x="8349" y="11311"/>
                    <a:pt x="8822" y="11752"/>
                    <a:pt x="9389" y="11752"/>
                  </a:cubicBezTo>
                  <a:lnTo>
                    <a:pt x="10743" y="11752"/>
                  </a:lnTo>
                  <a:cubicBezTo>
                    <a:pt x="11342" y="11752"/>
                    <a:pt x="11783" y="11279"/>
                    <a:pt x="11783" y="10744"/>
                  </a:cubicBezTo>
                  <a:cubicBezTo>
                    <a:pt x="11783" y="10145"/>
                    <a:pt x="11311" y="9704"/>
                    <a:pt x="10743" y="9704"/>
                  </a:cubicBezTo>
                  <a:lnTo>
                    <a:pt x="10397" y="9704"/>
                  </a:lnTo>
                  <a:lnTo>
                    <a:pt x="10397" y="9357"/>
                  </a:lnTo>
                  <a:cubicBezTo>
                    <a:pt x="10397" y="8759"/>
                    <a:pt x="9924" y="8318"/>
                    <a:pt x="9389" y="8318"/>
                  </a:cubicBezTo>
                  <a:lnTo>
                    <a:pt x="6238" y="8318"/>
                  </a:lnTo>
                  <a:lnTo>
                    <a:pt x="6238" y="7625"/>
                  </a:lnTo>
                  <a:lnTo>
                    <a:pt x="7246" y="7625"/>
                  </a:lnTo>
                  <a:cubicBezTo>
                    <a:pt x="7845" y="7625"/>
                    <a:pt x="8318" y="7152"/>
                    <a:pt x="8318" y="6585"/>
                  </a:cubicBezTo>
                  <a:lnTo>
                    <a:pt x="8318" y="5167"/>
                  </a:lnTo>
                  <a:cubicBezTo>
                    <a:pt x="8318" y="4569"/>
                    <a:pt x="7845" y="4159"/>
                    <a:pt x="7246" y="4159"/>
                  </a:cubicBezTo>
                  <a:lnTo>
                    <a:pt x="6238" y="4159"/>
                  </a:lnTo>
                  <a:lnTo>
                    <a:pt x="6238" y="3434"/>
                  </a:lnTo>
                  <a:lnTo>
                    <a:pt x="9389" y="3434"/>
                  </a:lnTo>
                  <a:cubicBezTo>
                    <a:pt x="9956" y="3434"/>
                    <a:pt x="10397" y="2962"/>
                    <a:pt x="10397" y="2426"/>
                  </a:cubicBezTo>
                  <a:lnTo>
                    <a:pt x="10397" y="2048"/>
                  </a:lnTo>
                  <a:lnTo>
                    <a:pt x="10743" y="2048"/>
                  </a:lnTo>
                  <a:cubicBezTo>
                    <a:pt x="11342" y="2048"/>
                    <a:pt x="11783" y="1576"/>
                    <a:pt x="11783" y="1040"/>
                  </a:cubicBezTo>
                  <a:cubicBezTo>
                    <a:pt x="11783" y="441"/>
                    <a:pt x="11311" y="0"/>
                    <a:pt x="10743" y="0"/>
                  </a:cubicBezTo>
                  <a:lnTo>
                    <a:pt x="9389" y="0"/>
                  </a:lnTo>
                  <a:cubicBezTo>
                    <a:pt x="8790" y="0"/>
                    <a:pt x="8349" y="473"/>
                    <a:pt x="8349" y="1040"/>
                  </a:cubicBezTo>
                  <a:cubicBezTo>
                    <a:pt x="8349" y="1639"/>
                    <a:pt x="8822" y="2048"/>
                    <a:pt x="9389" y="2048"/>
                  </a:cubicBezTo>
                  <a:lnTo>
                    <a:pt x="9735" y="2048"/>
                  </a:lnTo>
                  <a:lnTo>
                    <a:pt x="9735" y="2426"/>
                  </a:lnTo>
                  <a:cubicBezTo>
                    <a:pt x="9735" y="2615"/>
                    <a:pt x="9578" y="2773"/>
                    <a:pt x="9389" y="2773"/>
                  </a:cubicBezTo>
                  <a:lnTo>
                    <a:pt x="6238" y="2773"/>
                  </a:lnTo>
                  <a:lnTo>
                    <a:pt x="6238" y="2048"/>
                  </a:lnTo>
                  <a:lnTo>
                    <a:pt x="6585" y="2048"/>
                  </a:lnTo>
                  <a:cubicBezTo>
                    <a:pt x="7183" y="2048"/>
                    <a:pt x="7593" y="1576"/>
                    <a:pt x="7593" y="1040"/>
                  </a:cubicBezTo>
                  <a:cubicBezTo>
                    <a:pt x="7593" y="441"/>
                    <a:pt x="7120" y="0"/>
                    <a:pt x="6585" y="0"/>
                  </a:cubicBezTo>
                  <a:lnTo>
                    <a:pt x="5199" y="0"/>
                  </a:lnTo>
                  <a:cubicBezTo>
                    <a:pt x="4631" y="0"/>
                    <a:pt x="4190" y="473"/>
                    <a:pt x="4190" y="1040"/>
                  </a:cubicBezTo>
                  <a:cubicBezTo>
                    <a:pt x="4190" y="1639"/>
                    <a:pt x="4663" y="2048"/>
                    <a:pt x="5199" y="2048"/>
                  </a:cubicBezTo>
                  <a:lnTo>
                    <a:pt x="5577" y="2048"/>
                  </a:lnTo>
                  <a:lnTo>
                    <a:pt x="5577" y="2773"/>
                  </a:lnTo>
                  <a:lnTo>
                    <a:pt x="2426" y="2773"/>
                  </a:lnTo>
                  <a:cubicBezTo>
                    <a:pt x="2206" y="2773"/>
                    <a:pt x="2048" y="2615"/>
                    <a:pt x="2048" y="2426"/>
                  </a:cubicBezTo>
                  <a:lnTo>
                    <a:pt x="2048" y="2048"/>
                  </a:lnTo>
                  <a:lnTo>
                    <a:pt x="2426" y="2048"/>
                  </a:lnTo>
                  <a:cubicBezTo>
                    <a:pt x="2993" y="2048"/>
                    <a:pt x="3434" y="1576"/>
                    <a:pt x="3434" y="1040"/>
                  </a:cubicBezTo>
                  <a:cubicBezTo>
                    <a:pt x="3434" y="441"/>
                    <a:pt x="2962" y="0"/>
                    <a:pt x="24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0B5EB8-014C-4D1F-A7E8-D71DB10507D7}"/>
              </a:ext>
            </a:extLst>
          </p:cNvPr>
          <p:cNvGrpSpPr/>
          <p:nvPr/>
        </p:nvGrpSpPr>
        <p:grpSpPr>
          <a:xfrm>
            <a:off x="398221" y="195092"/>
            <a:ext cx="1123517" cy="1123517"/>
            <a:chOff x="398221" y="195092"/>
            <a:chExt cx="1123517" cy="1123517"/>
          </a:xfrm>
        </p:grpSpPr>
        <p:sp>
          <p:nvSpPr>
            <p:cNvPr id="26" name="Google Shape;626;p30">
              <a:extLst>
                <a:ext uri="{FF2B5EF4-FFF2-40B4-BE49-F238E27FC236}">
                  <a16:creationId xmlns:a16="http://schemas.microsoft.com/office/drawing/2014/main" id="{1E2C002A-1F01-4B93-8ADB-4C6A09A01732}"/>
                </a:ext>
              </a:extLst>
            </p:cNvPr>
            <p:cNvSpPr/>
            <p:nvPr/>
          </p:nvSpPr>
          <p:spPr>
            <a:xfrm>
              <a:off x="398221" y="195092"/>
              <a:ext cx="1123517" cy="112351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grpSp>
          <p:nvGrpSpPr>
            <p:cNvPr id="28" name="Google Shape;6576;p48">
              <a:extLst>
                <a:ext uri="{FF2B5EF4-FFF2-40B4-BE49-F238E27FC236}">
                  <a16:creationId xmlns:a16="http://schemas.microsoft.com/office/drawing/2014/main" id="{F98D1B89-442E-4020-8E6D-E39EF96FB9B6}"/>
                </a:ext>
              </a:extLst>
            </p:cNvPr>
            <p:cNvGrpSpPr/>
            <p:nvPr/>
          </p:nvGrpSpPr>
          <p:grpSpPr>
            <a:xfrm>
              <a:off x="693630" y="490501"/>
              <a:ext cx="562236" cy="562236"/>
              <a:chOff x="-49027775" y="3183175"/>
              <a:chExt cx="299325" cy="299325"/>
            </a:xfrm>
            <a:solidFill>
              <a:schemeClr val="bg1"/>
            </a:solidFill>
          </p:grpSpPr>
          <p:sp>
            <p:nvSpPr>
              <p:cNvPr id="29" name="Google Shape;6577;p48">
                <a:extLst>
                  <a:ext uri="{FF2B5EF4-FFF2-40B4-BE49-F238E27FC236}">
                    <a16:creationId xmlns:a16="http://schemas.microsoft.com/office/drawing/2014/main" id="{4C0F94AC-C710-4F7D-8C6D-8AA447AE6510}"/>
                  </a:ext>
                </a:extLst>
              </p:cNvPr>
              <p:cNvSpPr/>
              <p:nvPr/>
            </p:nvSpPr>
            <p:spPr>
              <a:xfrm>
                <a:off x="-48870250" y="3183175"/>
                <a:ext cx="141800" cy="18590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7436" extrusionOk="0">
                    <a:moveTo>
                      <a:pt x="1" y="0"/>
                    </a:moveTo>
                    <a:lnTo>
                      <a:pt x="1" y="1796"/>
                    </a:lnTo>
                    <a:lnTo>
                      <a:pt x="32" y="1796"/>
                    </a:lnTo>
                    <a:cubicBezTo>
                      <a:pt x="158" y="1765"/>
                      <a:pt x="284" y="1765"/>
                      <a:pt x="379" y="1765"/>
                    </a:cubicBezTo>
                    <a:cubicBezTo>
                      <a:pt x="1166" y="1765"/>
                      <a:pt x="1828" y="2395"/>
                      <a:pt x="1828" y="3182"/>
                    </a:cubicBezTo>
                    <a:cubicBezTo>
                      <a:pt x="1828" y="3970"/>
                      <a:pt x="1166" y="4600"/>
                      <a:pt x="379" y="4600"/>
                    </a:cubicBezTo>
                    <a:cubicBezTo>
                      <a:pt x="284" y="4600"/>
                      <a:pt x="158" y="4600"/>
                      <a:pt x="32" y="4568"/>
                    </a:cubicBezTo>
                    <a:lnTo>
                      <a:pt x="32" y="5671"/>
                    </a:lnTo>
                    <a:lnTo>
                      <a:pt x="1702" y="5671"/>
                    </a:lnTo>
                    <a:cubicBezTo>
                      <a:pt x="2017" y="5671"/>
                      <a:pt x="2175" y="6018"/>
                      <a:pt x="1954" y="6270"/>
                    </a:cubicBezTo>
                    <a:cubicBezTo>
                      <a:pt x="1860" y="6364"/>
                      <a:pt x="1765" y="6585"/>
                      <a:pt x="1765" y="6742"/>
                    </a:cubicBezTo>
                    <a:cubicBezTo>
                      <a:pt x="1765" y="7120"/>
                      <a:pt x="2080" y="7435"/>
                      <a:pt x="2490" y="7435"/>
                    </a:cubicBezTo>
                    <a:cubicBezTo>
                      <a:pt x="2868" y="7435"/>
                      <a:pt x="3183" y="7120"/>
                      <a:pt x="3183" y="6742"/>
                    </a:cubicBezTo>
                    <a:cubicBezTo>
                      <a:pt x="3183" y="6585"/>
                      <a:pt x="3120" y="6364"/>
                      <a:pt x="2994" y="6270"/>
                    </a:cubicBezTo>
                    <a:cubicBezTo>
                      <a:pt x="2805" y="6018"/>
                      <a:pt x="2962" y="5671"/>
                      <a:pt x="3277" y="5671"/>
                    </a:cubicBezTo>
                    <a:lnTo>
                      <a:pt x="5672" y="5671"/>
                    </a:lnTo>
                    <a:lnTo>
                      <a:pt x="5672" y="1765"/>
                    </a:lnTo>
                    <a:cubicBezTo>
                      <a:pt x="5672" y="788"/>
                      <a:pt x="4884" y="0"/>
                      <a:pt x="39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578;p48">
                <a:extLst>
                  <a:ext uri="{FF2B5EF4-FFF2-40B4-BE49-F238E27FC236}">
                    <a16:creationId xmlns:a16="http://schemas.microsoft.com/office/drawing/2014/main" id="{C5C5E298-5829-4078-AE63-425C44289C98}"/>
                  </a:ext>
                </a:extLst>
              </p:cNvPr>
              <p:cNvSpPr/>
              <p:nvPr/>
            </p:nvSpPr>
            <p:spPr>
              <a:xfrm>
                <a:off x="-49027775" y="3183175"/>
                <a:ext cx="1859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5672" extrusionOk="0">
                    <a:moveTo>
                      <a:pt x="1765" y="0"/>
                    </a:moveTo>
                    <a:cubicBezTo>
                      <a:pt x="788" y="0"/>
                      <a:pt x="1" y="788"/>
                      <a:pt x="1" y="1765"/>
                    </a:cubicBezTo>
                    <a:lnTo>
                      <a:pt x="1" y="5671"/>
                    </a:lnTo>
                    <a:lnTo>
                      <a:pt x="1828" y="5671"/>
                    </a:lnTo>
                    <a:lnTo>
                      <a:pt x="1828" y="5640"/>
                    </a:lnTo>
                    <a:cubicBezTo>
                      <a:pt x="1765" y="5514"/>
                      <a:pt x="1765" y="5388"/>
                      <a:pt x="1765" y="5262"/>
                    </a:cubicBezTo>
                    <a:cubicBezTo>
                      <a:pt x="1765" y="4474"/>
                      <a:pt x="2395" y="3844"/>
                      <a:pt x="3183" y="3844"/>
                    </a:cubicBezTo>
                    <a:cubicBezTo>
                      <a:pt x="3970" y="3844"/>
                      <a:pt x="4600" y="4474"/>
                      <a:pt x="4600" y="5262"/>
                    </a:cubicBezTo>
                    <a:cubicBezTo>
                      <a:pt x="4600" y="5388"/>
                      <a:pt x="4569" y="5514"/>
                      <a:pt x="4569" y="5640"/>
                    </a:cubicBezTo>
                    <a:lnTo>
                      <a:pt x="5672" y="5640"/>
                    </a:lnTo>
                    <a:lnTo>
                      <a:pt x="5672" y="3970"/>
                    </a:lnTo>
                    <a:cubicBezTo>
                      <a:pt x="5672" y="3748"/>
                      <a:pt x="5843" y="3605"/>
                      <a:pt x="6032" y="3605"/>
                    </a:cubicBezTo>
                    <a:cubicBezTo>
                      <a:pt x="6112" y="3605"/>
                      <a:pt x="6195" y="3630"/>
                      <a:pt x="6270" y="3686"/>
                    </a:cubicBezTo>
                    <a:cubicBezTo>
                      <a:pt x="6396" y="3812"/>
                      <a:pt x="6585" y="3907"/>
                      <a:pt x="6743" y="3907"/>
                    </a:cubicBezTo>
                    <a:cubicBezTo>
                      <a:pt x="7121" y="3907"/>
                      <a:pt x="7436" y="3592"/>
                      <a:pt x="7436" y="3182"/>
                    </a:cubicBezTo>
                    <a:cubicBezTo>
                      <a:pt x="7436" y="2804"/>
                      <a:pt x="7121" y="2489"/>
                      <a:pt x="6743" y="2489"/>
                    </a:cubicBezTo>
                    <a:cubicBezTo>
                      <a:pt x="6585" y="2489"/>
                      <a:pt x="6396" y="2552"/>
                      <a:pt x="6270" y="2678"/>
                    </a:cubicBezTo>
                    <a:cubicBezTo>
                      <a:pt x="6195" y="2734"/>
                      <a:pt x="6112" y="2760"/>
                      <a:pt x="6032" y="2760"/>
                    </a:cubicBezTo>
                    <a:cubicBezTo>
                      <a:pt x="5843" y="2760"/>
                      <a:pt x="5672" y="2616"/>
                      <a:pt x="5672" y="2395"/>
                    </a:cubicBezTo>
                    <a:lnTo>
                      <a:pt x="56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579;p48">
                <a:extLst>
                  <a:ext uri="{FF2B5EF4-FFF2-40B4-BE49-F238E27FC236}">
                    <a16:creationId xmlns:a16="http://schemas.microsoft.com/office/drawing/2014/main" id="{AABEBCA3-7349-4AFD-A71C-3E198E0F51D4}"/>
                  </a:ext>
                </a:extLst>
              </p:cNvPr>
              <p:cNvSpPr/>
              <p:nvPr/>
            </p:nvSpPr>
            <p:spPr>
              <a:xfrm>
                <a:off x="-49027775" y="3295800"/>
                <a:ext cx="141800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7468" extrusionOk="0">
                    <a:moveTo>
                      <a:pt x="3183" y="0"/>
                    </a:moveTo>
                    <a:cubicBezTo>
                      <a:pt x="2805" y="0"/>
                      <a:pt x="2490" y="315"/>
                      <a:pt x="2490" y="725"/>
                    </a:cubicBezTo>
                    <a:cubicBezTo>
                      <a:pt x="2490" y="883"/>
                      <a:pt x="2553" y="1072"/>
                      <a:pt x="2679" y="1198"/>
                    </a:cubicBezTo>
                    <a:cubicBezTo>
                      <a:pt x="2868" y="1418"/>
                      <a:pt x="2710" y="1796"/>
                      <a:pt x="2395" y="1796"/>
                    </a:cubicBezTo>
                    <a:lnTo>
                      <a:pt x="1" y="1796"/>
                    </a:lnTo>
                    <a:lnTo>
                      <a:pt x="1" y="5671"/>
                    </a:lnTo>
                    <a:cubicBezTo>
                      <a:pt x="1" y="6679"/>
                      <a:pt x="788" y="7467"/>
                      <a:pt x="1765" y="7467"/>
                    </a:cubicBezTo>
                    <a:lnTo>
                      <a:pt x="5672" y="7467"/>
                    </a:lnTo>
                    <a:lnTo>
                      <a:pt x="5672" y="5640"/>
                    </a:lnTo>
                    <a:lnTo>
                      <a:pt x="5640" y="5640"/>
                    </a:lnTo>
                    <a:cubicBezTo>
                      <a:pt x="5514" y="5703"/>
                      <a:pt x="5388" y="5703"/>
                      <a:pt x="5294" y="5703"/>
                    </a:cubicBezTo>
                    <a:cubicBezTo>
                      <a:pt x="4506" y="5703"/>
                      <a:pt x="3844" y="5041"/>
                      <a:pt x="3844" y="4254"/>
                    </a:cubicBezTo>
                    <a:cubicBezTo>
                      <a:pt x="3844" y="3466"/>
                      <a:pt x="4506" y="2867"/>
                      <a:pt x="5294" y="2867"/>
                    </a:cubicBezTo>
                    <a:cubicBezTo>
                      <a:pt x="5388" y="2867"/>
                      <a:pt x="5514" y="2867"/>
                      <a:pt x="5640" y="2899"/>
                    </a:cubicBezTo>
                    <a:lnTo>
                      <a:pt x="5640" y="1796"/>
                    </a:lnTo>
                    <a:lnTo>
                      <a:pt x="3970" y="1796"/>
                    </a:lnTo>
                    <a:cubicBezTo>
                      <a:pt x="3655" y="1796"/>
                      <a:pt x="3498" y="1418"/>
                      <a:pt x="3718" y="1198"/>
                    </a:cubicBezTo>
                    <a:cubicBezTo>
                      <a:pt x="3813" y="1072"/>
                      <a:pt x="3907" y="883"/>
                      <a:pt x="3907" y="725"/>
                    </a:cubicBezTo>
                    <a:cubicBezTo>
                      <a:pt x="3907" y="315"/>
                      <a:pt x="3592" y="0"/>
                      <a:pt x="31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580;p48">
                <a:extLst>
                  <a:ext uri="{FF2B5EF4-FFF2-40B4-BE49-F238E27FC236}">
                    <a16:creationId xmlns:a16="http://schemas.microsoft.com/office/drawing/2014/main" id="{32020273-5777-405C-80A8-F8DB9B0282CA}"/>
                  </a:ext>
                </a:extLst>
              </p:cNvPr>
              <p:cNvSpPr/>
              <p:nvPr/>
            </p:nvSpPr>
            <p:spPr>
              <a:xfrm>
                <a:off x="-48914350" y="3340700"/>
                <a:ext cx="1859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5672" extrusionOk="0">
                    <a:moveTo>
                      <a:pt x="5608" y="0"/>
                    </a:moveTo>
                    <a:lnTo>
                      <a:pt x="5608" y="32"/>
                    </a:lnTo>
                    <a:cubicBezTo>
                      <a:pt x="5671" y="158"/>
                      <a:pt x="5671" y="284"/>
                      <a:pt x="5671" y="378"/>
                    </a:cubicBezTo>
                    <a:cubicBezTo>
                      <a:pt x="5671" y="1166"/>
                      <a:pt x="5041" y="1796"/>
                      <a:pt x="4254" y="1796"/>
                    </a:cubicBezTo>
                    <a:cubicBezTo>
                      <a:pt x="3466" y="1796"/>
                      <a:pt x="2836" y="1166"/>
                      <a:pt x="2836" y="378"/>
                    </a:cubicBezTo>
                    <a:cubicBezTo>
                      <a:pt x="2836" y="284"/>
                      <a:pt x="2867" y="158"/>
                      <a:pt x="2867" y="32"/>
                    </a:cubicBezTo>
                    <a:lnTo>
                      <a:pt x="1765" y="32"/>
                    </a:lnTo>
                    <a:lnTo>
                      <a:pt x="1765" y="1670"/>
                    </a:lnTo>
                    <a:cubicBezTo>
                      <a:pt x="1765" y="1907"/>
                      <a:pt x="1602" y="2041"/>
                      <a:pt x="1419" y="2041"/>
                    </a:cubicBezTo>
                    <a:cubicBezTo>
                      <a:pt x="1334" y="2041"/>
                      <a:pt x="1245" y="2013"/>
                      <a:pt x="1166" y="1954"/>
                    </a:cubicBezTo>
                    <a:cubicBezTo>
                      <a:pt x="1040" y="1827"/>
                      <a:pt x="851" y="1764"/>
                      <a:pt x="694" y="1764"/>
                    </a:cubicBezTo>
                    <a:cubicBezTo>
                      <a:pt x="315" y="1764"/>
                      <a:pt x="0" y="2080"/>
                      <a:pt x="0" y="2458"/>
                    </a:cubicBezTo>
                    <a:cubicBezTo>
                      <a:pt x="0" y="2867"/>
                      <a:pt x="315" y="3182"/>
                      <a:pt x="694" y="3182"/>
                    </a:cubicBezTo>
                    <a:cubicBezTo>
                      <a:pt x="851" y="3182"/>
                      <a:pt x="1040" y="3119"/>
                      <a:pt x="1166" y="2993"/>
                    </a:cubicBezTo>
                    <a:cubicBezTo>
                      <a:pt x="1247" y="2933"/>
                      <a:pt x="1337" y="2904"/>
                      <a:pt x="1423" y="2904"/>
                    </a:cubicBezTo>
                    <a:cubicBezTo>
                      <a:pt x="1605" y="2904"/>
                      <a:pt x="1765" y="3031"/>
                      <a:pt x="1765" y="3245"/>
                    </a:cubicBezTo>
                    <a:lnTo>
                      <a:pt x="1765" y="5671"/>
                    </a:lnTo>
                    <a:lnTo>
                      <a:pt x="5671" y="5671"/>
                    </a:lnTo>
                    <a:cubicBezTo>
                      <a:pt x="6648" y="5671"/>
                      <a:pt x="7436" y="4883"/>
                      <a:pt x="7436" y="3907"/>
                    </a:cubicBezTo>
                    <a:lnTo>
                      <a:pt x="74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3028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B634-A407-4AA6-9C6F-560776AFA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13" y="1900210"/>
            <a:ext cx="3145800" cy="1343080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Version Controlling</a:t>
            </a:r>
            <a:endParaRPr lang="en-US" sz="4000" dirty="0">
              <a:solidFill>
                <a:schemeClr val="accent3"/>
              </a:solidFill>
              <a:latin typeface="Barlow" panose="020B0604020202020204" charset="0"/>
            </a:endParaRPr>
          </a:p>
        </p:txBody>
      </p:sp>
      <p:sp>
        <p:nvSpPr>
          <p:cNvPr id="26" name="Google Shape;626;p30">
            <a:extLst>
              <a:ext uri="{FF2B5EF4-FFF2-40B4-BE49-F238E27FC236}">
                <a16:creationId xmlns:a16="http://schemas.microsoft.com/office/drawing/2014/main" id="{1E2C002A-1F01-4B93-8ADB-4C6A09A01732}"/>
              </a:ext>
            </a:extLst>
          </p:cNvPr>
          <p:cNvSpPr/>
          <p:nvPr/>
        </p:nvSpPr>
        <p:spPr>
          <a:xfrm>
            <a:off x="398221" y="195092"/>
            <a:ext cx="1123517" cy="11235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157591-3479-44EC-938B-F1D54763F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90" y="1991014"/>
            <a:ext cx="1226935" cy="126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3DFDC2-A32E-4C17-ACDD-FC31DD720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925" y="2287144"/>
            <a:ext cx="2886075" cy="84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0645;p83">
            <a:extLst>
              <a:ext uri="{FF2B5EF4-FFF2-40B4-BE49-F238E27FC236}">
                <a16:creationId xmlns:a16="http://schemas.microsoft.com/office/drawing/2014/main" id="{48F53B9E-D92F-4946-8AF3-79F24F487917}"/>
              </a:ext>
            </a:extLst>
          </p:cNvPr>
          <p:cNvSpPr/>
          <p:nvPr/>
        </p:nvSpPr>
        <p:spPr>
          <a:xfrm>
            <a:off x="642037" y="382111"/>
            <a:ext cx="635884" cy="637552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634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106;p60">
            <a:extLst>
              <a:ext uri="{FF2B5EF4-FFF2-40B4-BE49-F238E27FC236}">
                <a16:creationId xmlns:a16="http://schemas.microsoft.com/office/drawing/2014/main" id="{21E5D75D-45E4-4EFE-90EF-6414E082E608}"/>
              </a:ext>
            </a:extLst>
          </p:cNvPr>
          <p:cNvGrpSpPr/>
          <p:nvPr/>
        </p:nvGrpSpPr>
        <p:grpSpPr>
          <a:xfrm>
            <a:off x="306659" y="1242213"/>
            <a:ext cx="3851542" cy="2536509"/>
            <a:chOff x="762915" y="2810815"/>
            <a:chExt cx="2485862" cy="1637114"/>
          </a:xfrm>
        </p:grpSpPr>
        <p:sp>
          <p:nvSpPr>
            <p:cNvPr id="5" name="Google Shape;4107;p60">
              <a:extLst>
                <a:ext uri="{FF2B5EF4-FFF2-40B4-BE49-F238E27FC236}">
                  <a16:creationId xmlns:a16="http://schemas.microsoft.com/office/drawing/2014/main" id="{22B89F34-4BB7-4D31-89BE-19B144AE37FD}"/>
                </a:ext>
              </a:extLst>
            </p:cNvPr>
            <p:cNvSpPr/>
            <p:nvPr/>
          </p:nvSpPr>
          <p:spPr>
            <a:xfrm>
              <a:off x="2894240" y="3328647"/>
              <a:ext cx="200857" cy="132302"/>
            </a:xfrm>
            <a:custGeom>
              <a:avLst/>
              <a:gdLst/>
              <a:ahLst/>
              <a:cxnLst/>
              <a:rect l="l" t="t" r="r" b="b"/>
              <a:pathLst>
                <a:path w="6267" h="4128" extrusionOk="0">
                  <a:moveTo>
                    <a:pt x="1" y="1"/>
                  </a:moveTo>
                  <a:lnTo>
                    <a:pt x="1" y="4128"/>
                  </a:lnTo>
                  <a:lnTo>
                    <a:pt x="6267" y="4128"/>
                  </a:lnTo>
                  <a:lnTo>
                    <a:pt x="62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08;p60">
              <a:extLst>
                <a:ext uri="{FF2B5EF4-FFF2-40B4-BE49-F238E27FC236}">
                  <a16:creationId xmlns:a16="http://schemas.microsoft.com/office/drawing/2014/main" id="{8D2061C8-BF5A-4CFF-A9F2-1AEDCD5A4A8C}"/>
                </a:ext>
              </a:extLst>
            </p:cNvPr>
            <p:cNvSpPr/>
            <p:nvPr/>
          </p:nvSpPr>
          <p:spPr>
            <a:xfrm>
              <a:off x="2901227" y="3334544"/>
              <a:ext cx="186916" cy="120540"/>
            </a:xfrm>
            <a:custGeom>
              <a:avLst/>
              <a:gdLst/>
              <a:ahLst/>
              <a:cxnLst/>
              <a:rect l="l" t="t" r="r" b="b"/>
              <a:pathLst>
                <a:path w="5832" h="3761" extrusionOk="0">
                  <a:moveTo>
                    <a:pt x="0" y="1"/>
                  </a:moveTo>
                  <a:lnTo>
                    <a:pt x="0" y="3760"/>
                  </a:lnTo>
                  <a:lnTo>
                    <a:pt x="5831" y="3760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09;p60">
              <a:extLst>
                <a:ext uri="{FF2B5EF4-FFF2-40B4-BE49-F238E27FC236}">
                  <a16:creationId xmlns:a16="http://schemas.microsoft.com/office/drawing/2014/main" id="{4389AC8B-C265-4AC4-A9CB-CB1F032B2A4B}"/>
                </a:ext>
              </a:extLst>
            </p:cNvPr>
            <p:cNvSpPr/>
            <p:nvPr/>
          </p:nvSpPr>
          <p:spPr>
            <a:xfrm>
              <a:off x="2964398" y="3377940"/>
              <a:ext cx="61087" cy="33204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" y="0"/>
                  </a:moveTo>
                  <a:lnTo>
                    <a:pt x="1" y="1036"/>
                  </a:lnTo>
                  <a:lnTo>
                    <a:pt x="1905" y="103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10;p60">
              <a:extLst>
                <a:ext uri="{FF2B5EF4-FFF2-40B4-BE49-F238E27FC236}">
                  <a16:creationId xmlns:a16="http://schemas.microsoft.com/office/drawing/2014/main" id="{D3FB6E13-030A-41B6-A0BD-923194DDCE5C}"/>
                </a:ext>
              </a:extLst>
            </p:cNvPr>
            <p:cNvSpPr/>
            <p:nvPr/>
          </p:nvSpPr>
          <p:spPr>
            <a:xfrm>
              <a:off x="2562234" y="3866831"/>
              <a:ext cx="222812" cy="10769"/>
            </a:xfrm>
            <a:custGeom>
              <a:avLst/>
              <a:gdLst/>
              <a:ahLst/>
              <a:cxnLst/>
              <a:rect l="l" t="t" r="r" b="b"/>
              <a:pathLst>
                <a:path w="6952" h="336" extrusionOk="0">
                  <a:moveTo>
                    <a:pt x="1" y="1"/>
                  </a:moveTo>
                  <a:lnTo>
                    <a:pt x="1" y="335"/>
                  </a:lnTo>
                  <a:lnTo>
                    <a:pt x="6951" y="335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11;p60">
              <a:extLst>
                <a:ext uri="{FF2B5EF4-FFF2-40B4-BE49-F238E27FC236}">
                  <a16:creationId xmlns:a16="http://schemas.microsoft.com/office/drawing/2014/main" id="{838165ED-F23A-426C-8C29-B8E6774E8CCF}"/>
                </a:ext>
              </a:extLst>
            </p:cNvPr>
            <p:cNvSpPr/>
            <p:nvPr/>
          </p:nvSpPr>
          <p:spPr>
            <a:xfrm>
              <a:off x="2485667" y="3720651"/>
              <a:ext cx="212075" cy="156949"/>
            </a:xfrm>
            <a:custGeom>
              <a:avLst/>
              <a:gdLst/>
              <a:ahLst/>
              <a:cxnLst/>
              <a:rect l="l" t="t" r="r" b="b"/>
              <a:pathLst>
                <a:path w="6617" h="4897" extrusionOk="0">
                  <a:moveTo>
                    <a:pt x="0" y="1"/>
                  </a:moveTo>
                  <a:lnTo>
                    <a:pt x="1303" y="4896"/>
                  </a:lnTo>
                  <a:lnTo>
                    <a:pt x="6617" y="4896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12;p60">
              <a:extLst>
                <a:ext uri="{FF2B5EF4-FFF2-40B4-BE49-F238E27FC236}">
                  <a16:creationId xmlns:a16="http://schemas.microsoft.com/office/drawing/2014/main" id="{35D8DAF2-7D42-471D-A558-52645B8C28FE}"/>
                </a:ext>
              </a:extLst>
            </p:cNvPr>
            <p:cNvSpPr/>
            <p:nvPr/>
          </p:nvSpPr>
          <p:spPr>
            <a:xfrm>
              <a:off x="2495282" y="3728150"/>
              <a:ext cx="192300" cy="137655"/>
            </a:xfrm>
            <a:custGeom>
              <a:avLst/>
              <a:gdLst/>
              <a:ahLst/>
              <a:cxnLst/>
              <a:rect l="l" t="t" r="r" b="b"/>
              <a:pathLst>
                <a:path w="6000" h="4295" extrusionOk="0">
                  <a:moveTo>
                    <a:pt x="1" y="0"/>
                  </a:moveTo>
                  <a:lnTo>
                    <a:pt x="1137" y="4295"/>
                  </a:lnTo>
                  <a:lnTo>
                    <a:pt x="5999" y="4295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13;p60">
              <a:extLst>
                <a:ext uri="{FF2B5EF4-FFF2-40B4-BE49-F238E27FC236}">
                  <a16:creationId xmlns:a16="http://schemas.microsoft.com/office/drawing/2014/main" id="{D78A966B-1A4E-4145-9158-AD3B2AC685A7}"/>
                </a:ext>
              </a:extLst>
            </p:cNvPr>
            <p:cNvSpPr/>
            <p:nvPr/>
          </p:nvSpPr>
          <p:spPr>
            <a:xfrm>
              <a:off x="2441214" y="3909682"/>
              <a:ext cx="11282" cy="538216"/>
            </a:xfrm>
            <a:custGeom>
              <a:avLst/>
              <a:gdLst/>
              <a:ahLst/>
              <a:cxnLst/>
              <a:rect l="l" t="t" r="r" b="b"/>
              <a:pathLst>
                <a:path w="352" h="16793" extrusionOk="0">
                  <a:moveTo>
                    <a:pt x="0" y="1"/>
                  </a:moveTo>
                  <a:lnTo>
                    <a:pt x="0" y="16793"/>
                  </a:lnTo>
                  <a:lnTo>
                    <a:pt x="351" y="1679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14;p60">
              <a:extLst>
                <a:ext uri="{FF2B5EF4-FFF2-40B4-BE49-F238E27FC236}">
                  <a16:creationId xmlns:a16="http://schemas.microsoft.com/office/drawing/2014/main" id="{76A24446-C580-4CA5-B549-430F8F6CFE05}"/>
                </a:ext>
              </a:extLst>
            </p:cNvPr>
            <p:cNvSpPr/>
            <p:nvPr/>
          </p:nvSpPr>
          <p:spPr>
            <a:xfrm>
              <a:off x="2452463" y="3911284"/>
              <a:ext cx="11282" cy="536613"/>
            </a:xfrm>
            <a:custGeom>
              <a:avLst/>
              <a:gdLst/>
              <a:ahLst/>
              <a:cxnLst/>
              <a:rect l="l" t="t" r="r" b="b"/>
              <a:pathLst>
                <a:path w="352" h="16743" extrusionOk="0">
                  <a:moveTo>
                    <a:pt x="0" y="1"/>
                  </a:moveTo>
                  <a:lnTo>
                    <a:pt x="0" y="16743"/>
                  </a:lnTo>
                  <a:lnTo>
                    <a:pt x="351" y="1674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15;p60">
              <a:extLst>
                <a:ext uri="{FF2B5EF4-FFF2-40B4-BE49-F238E27FC236}">
                  <a16:creationId xmlns:a16="http://schemas.microsoft.com/office/drawing/2014/main" id="{1FD1933C-FC1A-473A-824F-AE72C9C3EBAB}"/>
                </a:ext>
              </a:extLst>
            </p:cNvPr>
            <p:cNvSpPr/>
            <p:nvPr/>
          </p:nvSpPr>
          <p:spPr>
            <a:xfrm>
              <a:off x="3135769" y="3909682"/>
              <a:ext cx="11282" cy="538216"/>
            </a:xfrm>
            <a:custGeom>
              <a:avLst/>
              <a:gdLst/>
              <a:ahLst/>
              <a:cxnLst/>
              <a:rect l="l" t="t" r="r" b="b"/>
              <a:pathLst>
                <a:path w="352" h="16793" extrusionOk="0">
                  <a:moveTo>
                    <a:pt x="0" y="1"/>
                  </a:moveTo>
                  <a:lnTo>
                    <a:pt x="0" y="16793"/>
                  </a:lnTo>
                  <a:lnTo>
                    <a:pt x="351" y="1679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16;p60">
              <a:extLst>
                <a:ext uri="{FF2B5EF4-FFF2-40B4-BE49-F238E27FC236}">
                  <a16:creationId xmlns:a16="http://schemas.microsoft.com/office/drawing/2014/main" id="{98CA0BB5-6C58-42F4-9492-6579577A2D40}"/>
                </a:ext>
              </a:extLst>
            </p:cNvPr>
            <p:cNvSpPr/>
            <p:nvPr/>
          </p:nvSpPr>
          <p:spPr>
            <a:xfrm>
              <a:off x="3147019" y="3911284"/>
              <a:ext cx="11282" cy="536613"/>
            </a:xfrm>
            <a:custGeom>
              <a:avLst/>
              <a:gdLst/>
              <a:ahLst/>
              <a:cxnLst/>
              <a:rect l="l" t="t" r="r" b="b"/>
              <a:pathLst>
                <a:path w="352" h="16743" extrusionOk="0">
                  <a:moveTo>
                    <a:pt x="0" y="1"/>
                  </a:moveTo>
                  <a:lnTo>
                    <a:pt x="0" y="16743"/>
                  </a:lnTo>
                  <a:lnTo>
                    <a:pt x="351" y="1674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17;p60">
              <a:extLst>
                <a:ext uri="{FF2B5EF4-FFF2-40B4-BE49-F238E27FC236}">
                  <a16:creationId xmlns:a16="http://schemas.microsoft.com/office/drawing/2014/main" id="{C20FF0B0-48A3-4ECC-A8F8-4908954FC3F3}"/>
                </a:ext>
              </a:extLst>
            </p:cNvPr>
            <p:cNvSpPr/>
            <p:nvPr/>
          </p:nvSpPr>
          <p:spPr>
            <a:xfrm>
              <a:off x="2393010" y="3878625"/>
              <a:ext cx="855767" cy="43941"/>
            </a:xfrm>
            <a:custGeom>
              <a:avLst/>
              <a:gdLst/>
              <a:ahLst/>
              <a:cxnLst/>
              <a:rect l="l" t="t" r="r" b="b"/>
              <a:pathLst>
                <a:path w="26701" h="1371" extrusionOk="0">
                  <a:moveTo>
                    <a:pt x="1" y="1"/>
                  </a:moveTo>
                  <a:lnTo>
                    <a:pt x="1" y="1371"/>
                  </a:lnTo>
                  <a:lnTo>
                    <a:pt x="26701" y="1371"/>
                  </a:lnTo>
                  <a:lnTo>
                    <a:pt x="267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18;p60">
              <a:extLst>
                <a:ext uri="{FF2B5EF4-FFF2-40B4-BE49-F238E27FC236}">
                  <a16:creationId xmlns:a16="http://schemas.microsoft.com/office/drawing/2014/main" id="{D7A041E3-5A33-4B31-99BF-386501DCD2C4}"/>
                </a:ext>
              </a:extLst>
            </p:cNvPr>
            <p:cNvSpPr/>
            <p:nvPr/>
          </p:nvSpPr>
          <p:spPr>
            <a:xfrm>
              <a:off x="2764662" y="3922534"/>
              <a:ext cx="377036" cy="73394"/>
            </a:xfrm>
            <a:custGeom>
              <a:avLst/>
              <a:gdLst/>
              <a:ahLst/>
              <a:cxnLst/>
              <a:rect l="l" t="t" r="r" b="b"/>
              <a:pathLst>
                <a:path w="11764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1763" y="2290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19;p60">
              <a:extLst>
                <a:ext uri="{FF2B5EF4-FFF2-40B4-BE49-F238E27FC236}">
                  <a16:creationId xmlns:a16="http://schemas.microsoft.com/office/drawing/2014/main" id="{10543987-9DDF-40BB-B5C1-3EAB18C37A7E}"/>
                </a:ext>
              </a:extLst>
            </p:cNvPr>
            <p:cNvSpPr/>
            <p:nvPr/>
          </p:nvSpPr>
          <p:spPr>
            <a:xfrm>
              <a:off x="2949943" y="3946090"/>
              <a:ext cx="19839" cy="16474"/>
            </a:xfrm>
            <a:custGeom>
              <a:avLst/>
              <a:gdLst/>
              <a:ahLst/>
              <a:cxnLst/>
              <a:rect l="l" t="t" r="r" b="b"/>
              <a:pathLst>
                <a:path w="619" h="514" extrusionOk="0">
                  <a:moveTo>
                    <a:pt x="351" y="1"/>
                  </a:moveTo>
                  <a:cubicBezTo>
                    <a:pt x="117" y="1"/>
                    <a:pt x="1" y="268"/>
                    <a:pt x="168" y="435"/>
                  </a:cubicBezTo>
                  <a:cubicBezTo>
                    <a:pt x="222" y="490"/>
                    <a:pt x="289" y="514"/>
                    <a:pt x="354" y="514"/>
                  </a:cubicBezTo>
                  <a:cubicBezTo>
                    <a:pt x="489" y="514"/>
                    <a:pt x="619" y="409"/>
                    <a:pt x="619" y="251"/>
                  </a:cubicBezTo>
                  <a:cubicBezTo>
                    <a:pt x="619" y="118"/>
                    <a:pt x="502" y="1"/>
                    <a:pt x="3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20;p60">
              <a:extLst>
                <a:ext uri="{FF2B5EF4-FFF2-40B4-BE49-F238E27FC236}">
                  <a16:creationId xmlns:a16="http://schemas.microsoft.com/office/drawing/2014/main" id="{F3C5FC5F-C525-48E7-9538-DF5C4F419864}"/>
                </a:ext>
              </a:extLst>
            </p:cNvPr>
            <p:cNvSpPr/>
            <p:nvPr/>
          </p:nvSpPr>
          <p:spPr>
            <a:xfrm>
              <a:off x="2747515" y="4043554"/>
              <a:ext cx="168198" cy="96438"/>
            </a:xfrm>
            <a:custGeom>
              <a:avLst/>
              <a:gdLst/>
              <a:ahLst/>
              <a:cxnLst/>
              <a:rect l="l" t="t" r="r" b="b"/>
              <a:pathLst>
                <a:path w="5248" h="3009" extrusionOk="0">
                  <a:moveTo>
                    <a:pt x="986" y="1"/>
                  </a:moveTo>
                  <a:cubicBezTo>
                    <a:pt x="452" y="1"/>
                    <a:pt x="1" y="435"/>
                    <a:pt x="1" y="987"/>
                  </a:cubicBezTo>
                  <a:lnTo>
                    <a:pt x="1" y="2407"/>
                  </a:lnTo>
                  <a:cubicBezTo>
                    <a:pt x="1" y="2741"/>
                    <a:pt x="268" y="3008"/>
                    <a:pt x="585" y="3008"/>
                  </a:cubicBezTo>
                  <a:lnTo>
                    <a:pt x="5214" y="3008"/>
                  </a:lnTo>
                  <a:lnTo>
                    <a:pt x="524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21;p60">
              <a:extLst>
                <a:ext uri="{FF2B5EF4-FFF2-40B4-BE49-F238E27FC236}">
                  <a16:creationId xmlns:a16="http://schemas.microsoft.com/office/drawing/2014/main" id="{48700F9C-575F-4500-B852-1B20A41685EB}"/>
                </a:ext>
              </a:extLst>
            </p:cNvPr>
            <p:cNvSpPr/>
            <p:nvPr/>
          </p:nvSpPr>
          <p:spPr>
            <a:xfrm>
              <a:off x="2749663" y="4139961"/>
              <a:ext cx="329378" cy="28396"/>
            </a:xfrm>
            <a:custGeom>
              <a:avLst/>
              <a:gdLst/>
              <a:ahLst/>
              <a:cxnLst/>
              <a:rect l="l" t="t" r="r" b="b"/>
              <a:pathLst>
                <a:path w="10277" h="886" extrusionOk="0">
                  <a:moveTo>
                    <a:pt x="602" y="0"/>
                  </a:moveTo>
                  <a:cubicBezTo>
                    <a:pt x="1" y="0"/>
                    <a:pt x="1" y="886"/>
                    <a:pt x="602" y="886"/>
                  </a:cubicBezTo>
                  <a:lnTo>
                    <a:pt x="9675" y="886"/>
                  </a:lnTo>
                  <a:cubicBezTo>
                    <a:pt x="10276" y="886"/>
                    <a:pt x="10276" y="0"/>
                    <a:pt x="967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22;p60">
              <a:extLst>
                <a:ext uri="{FF2B5EF4-FFF2-40B4-BE49-F238E27FC236}">
                  <a16:creationId xmlns:a16="http://schemas.microsoft.com/office/drawing/2014/main" id="{E2B88B23-F887-499F-B612-BE75500AC335}"/>
                </a:ext>
              </a:extLst>
            </p:cNvPr>
            <p:cNvSpPr/>
            <p:nvPr/>
          </p:nvSpPr>
          <p:spPr>
            <a:xfrm>
              <a:off x="2857287" y="3754912"/>
              <a:ext cx="304763" cy="386138"/>
            </a:xfrm>
            <a:custGeom>
              <a:avLst/>
              <a:gdLst/>
              <a:ahLst/>
              <a:cxnLst/>
              <a:rect l="l" t="t" r="r" b="b"/>
              <a:pathLst>
                <a:path w="9509" h="12048" extrusionOk="0">
                  <a:moveTo>
                    <a:pt x="3176" y="1"/>
                  </a:moveTo>
                  <a:lnTo>
                    <a:pt x="1" y="11981"/>
                  </a:lnTo>
                  <a:lnTo>
                    <a:pt x="6768" y="12048"/>
                  </a:lnTo>
                  <a:lnTo>
                    <a:pt x="9324" y="1538"/>
                  </a:lnTo>
                  <a:cubicBezTo>
                    <a:pt x="9508" y="803"/>
                    <a:pt x="8940" y="84"/>
                    <a:pt x="8171" y="84"/>
                  </a:cubicBezTo>
                  <a:lnTo>
                    <a:pt x="31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23;p60">
              <a:extLst>
                <a:ext uri="{FF2B5EF4-FFF2-40B4-BE49-F238E27FC236}">
                  <a16:creationId xmlns:a16="http://schemas.microsoft.com/office/drawing/2014/main" id="{48D4469B-F0EF-4C21-92BB-07A230703C6E}"/>
                </a:ext>
              </a:extLst>
            </p:cNvPr>
            <p:cNvSpPr/>
            <p:nvPr/>
          </p:nvSpPr>
          <p:spPr>
            <a:xfrm>
              <a:off x="3011543" y="4168325"/>
              <a:ext cx="76055" cy="278514"/>
            </a:xfrm>
            <a:custGeom>
              <a:avLst/>
              <a:gdLst/>
              <a:ahLst/>
              <a:cxnLst/>
              <a:rect l="l" t="t" r="r" b="b"/>
              <a:pathLst>
                <a:path w="2373" h="8690" extrusionOk="0">
                  <a:moveTo>
                    <a:pt x="0" y="1"/>
                  </a:moveTo>
                  <a:lnTo>
                    <a:pt x="1955" y="8689"/>
                  </a:lnTo>
                  <a:lnTo>
                    <a:pt x="2373" y="868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24;p60">
              <a:extLst>
                <a:ext uri="{FF2B5EF4-FFF2-40B4-BE49-F238E27FC236}">
                  <a16:creationId xmlns:a16="http://schemas.microsoft.com/office/drawing/2014/main" id="{2BBF0B52-4F07-4A10-B330-6D92A65B78D5}"/>
                </a:ext>
              </a:extLst>
            </p:cNvPr>
            <p:cNvSpPr/>
            <p:nvPr/>
          </p:nvSpPr>
          <p:spPr>
            <a:xfrm>
              <a:off x="2898535" y="4168325"/>
              <a:ext cx="78747" cy="278514"/>
            </a:xfrm>
            <a:custGeom>
              <a:avLst/>
              <a:gdLst/>
              <a:ahLst/>
              <a:cxnLst/>
              <a:rect l="l" t="t" r="r" b="b"/>
              <a:pathLst>
                <a:path w="2457" h="8690" extrusionOk="0">
                  <a:moveTo>
                    <a:pt x="1" y="1"/>
                  </a:moveTo>
                  <a:lnTo>
                    <a:pt x="2056" y="8689"/>
                  </a:lnTo>
                  <a:lnTo>
                    <a:pt x="2457" y="868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25;p60">
              <a:extLst>
                <a:ext uri="{FF2B5EF4-FFF2-40B4-BE49-F238E27FC236}">
                  <a16:creationId xmlns:a16="http://schemas.microsoft.com/office/drawing/2014/main" id="{DCE70E8C-F73C-4633-A539-BAC9364844FF}"/>
                </a:ext>
              </a:extLst>
            </p:cNvPr>
            <p:cNvSpPr/>
            <p:nvPr/>
          </p:nvSpPr>
          <p:spPr>
            <a:xfrm>
              <a:off x="2744855" y="4168325"/>
              <a:ext cx="85157" cy="278514"/>
            </a:xfrm>
            <a:custGeom>
              <a:avLst/>
              <a:gdLst/>
              <a:ahLst/>
              <a:cxnLst/>
              <a:rect l="l" t="t" r="r" b="b"/>
              <a:pathLst>
                <a:path w="2657" h="8690" extrusionOk="0">
                  <a:moveTo>
                    <a:pt x="1771" y="1"/>
                  </a:moveTo>
                  <a:lnTo>
                    <a:pt x="0" y="8689"/>
                  </a:lnTo>
                  <a:lnTo>
                    <a:pt x="401" y="8689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26;p60">
              <a:extLst>
                <a:ext uri="{FF2B5EF4-FFF2-40B4-BE49-F238E27FC236}">
                  <a16:creationId xmlns:a16="http://schemas.microsoft.com/office/drawing/2014/main" id="{ED59D084-E958-437C-9468-90A491FE8A71}"/>
                </a:ext>
              </a:extLst>
            </p:cNvPr>
            <p:cNvSpPr/>
            <p:nvPr/>
          </p:nvSpPr>
          <p:spPr>
            <a:xfrm>
              <a:off x="2837480" y="3754912"/>
              <a:ext cx="139802" cy="384536"/>
            </a:xfrm>
            <a:custGeom>
              <a:avLst/>
              <a:gdLst/>
              <a:ahLst/>
              <a:cxnLst/>
              <a:rect l="l" t="t" r="r" b="b"/>
              <a:pathLst>
                <a:path w="4362" h="11998" extrusionOk="0">
                  <a:moveTo>
                    <a:pt x="3660" y="1"/>
                  </a:moveTo>
                  <a:cubicBezTo>
                    <a:pt x="2841" y="1"/>
                    <a:pt x="2123" y="586"/>
                    <a:pt x="1989" y="1388"/>
                  </a:cubicBezTo>
                  <a:lnTo>
                    <a:pt x="1" y="11998"/>
                  </a:lnTo>
                  <a:lnTo>
                    <a:pt x="1889" y="11998"/>
                  </a:lnTo>
                  <a:lnTo>
                    <a:pt x="436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27;p60">
              <a:extLst>
                <a:ext uri="{FF2B5EF4-FFF2-40B4-BE49-F238E27FC236}">
                  <a16:creationId xmlns:a16="http://schemas.microsoft.com/office/drawing/2014/main" id="{C9F8AD24-7AA4-4BA8-8C67-A75CC9EE77C7}"/>
                </a:ext>
              </a:extLst>
            </p:cNvPr>
            <p:cNvSpPr/>
            <p:nvPr/>
          </p:nvSpPr>
          <p:spPr>
            <a:xfrm>
              <a:off x="2669858" y="2810815"/>
              <a:ext cx="114643" cy="115188"/>
            </a:xfrm>
            <a:custGeom>
              <a:avLst/>
              <a:gdLst/>
              <a:ahLst/>
              <a:cxnLst/>
              <a:rect l="l" t="t" r="r" b="b"/>
              <a:pathLst>
                <a:path w="3577" h="3594" extrusionOk="0">
                  <a:moveTo>
                    <a:pt x="586" y="903"/>
                  </a:moveTo>
                  <a:cubicBezTo>
                    <a:pt x="669" y="786"/>
                    <a:pt x="753" y="686"/>
                    <a:pt x="870" y="619"/>
                  </a:cubicBezTo>
                  <a:lnTo>
                    <a:pt x="803" y="251"/>
                  </a:lnTo>
                  <a:lnTo>
                    <a:pt x="1354" y="17"/>
                  </a:lnTo>
                  <a:lnTo>
                    <a:pt x="1572" y="301"/>
                  </a:lnTo>
                  <a:cubicBezTo>
                    <a:pt x="1705" y="285"/>
                    <a:pt x="1839" y="285"/>
                    <a:pt x="1973" y="301"/>
                  </a:cubicBezTo>
                  <a:lnTo>
                    <a:pt x="2173" y="1"/>
                  </a:lnTo>
                  <a:lnTo>
                    <a:pt x="2741" y="235"/>
                  </a:lnTo>
                  <a:lnTo>
                    <a:pt x="2691" y="586"/>
                  </a:lnTo>
                  <a:cubicBezTo>
                    <a:pt x="2791" y="669"/>
                    <a:pt x="2892" y="769"/>
                    <a:pt x="2975" y="870"/>
                  </a:cubicBezTo>
                  <a:lnTo>
                    <a:pt x="3326" y="803"/>
                  </a:lnTo>
                  <a:lnTo>
                    <a:pt x="3577" y="1371"/>
                  </a:lnTo>
                  <a:lnTo>
                    <a:pt x="3276" y="1588"/>
                  </a:lnTo>
                  <a:cubicBezTo>
                    <a:pt x="3293" y="1705"/>
                    <a:pt x="3293" y="1839"/>
                    <a:pt x="3276" y="1972"/>
                  </a:cubicBezTo>
                  <a:lnTo>
                    <a:pt x="3577" y="2190"/>
                  </a:lnTo>
                  <a:lnTo>
                    <a:pt x="3359" y="2758"/>
                  </a:lnTo>
                  <a:lnTo>
                    <a:pt x="2992" y="2691"/>
                  </a:lnTo>
                  <a:cubicBezTo>
                    <a:pt x="2908" y="2808"/>
                    <a:pt x="2825" y="2891"/>
                    <a:pt x="2708" y="2975"/>
                  </a:cubicBezTo>
                  <a:lnTo>
                    <a:pt x="2775" y="3342"/>
                  </a:lnTo>
                  <a:lnTo>
                    <a:pt x="2223" y="3576"/>
                  </a:lnTo>
                  <a:lnTo>
                    <a:pt x="2006" y="3276"/>
                  </a:lnTo>
                  <a:cubicBezTo>
                    <a:pt x="1872" y="3309"/>
                    <a:pt x="1739" y="3309"/>
                    <a:pt x="1605" y="3292"/>
                  </a:cubicBezTo>
                  <a:lnTo>
                    <a:pt x="1388" y="3593"/>
                  </a:lnTo>
                  <a:lnTo>
                    <a:pt x="836" y="3359"/>
                  </a:lnTo>
                  <a:lnTo>
                    <a:pt x="886" y="2992"/>
                  </a:lnTo>
                  <a:cubicBezTo>
                    <a:pt x="786" y="2925"/>
                    <a:pt x="686" y="2824"/>
                    <a:pt x="602" y="2724"/>
                  </a:cubicBezTo>
                  <a:lnTo>
                    <a:pt x="235" y="2791"/>
                  </a:lnTo>
                  <a:lnTo>
                    <a:pt x="1" y="2223"/>
                  </a:lnTo>
                  <a:lnTo>
                    <a:pt x="302" y="2006"/>
                  </a:lnTo>
                  <a:cubicBezTo>
                    <a:pt x="285" y="1872"/>
                    <a:pt x="285" y="1738"/>
                    <a:pt x="302" y="1605"/>
                  </a:cubicBezTo>
                  <a:lnTo>
                    <a:pt x="1" y="1404"/>
                  </a:lnTo>
                  <a:lnTo>
                    <a:pt x="218" y="836"/>
                  </a:lnTo>
                  <a:close/>
                  <a:moveTo>
                    <a:pt x="1187" y="1521"/>
                  </a:moveTo>
                  <a:cubicBezTo>
                    <a:pt x="970" y="2073"/>
                    <a:pt x="1521" y="2607"/>
                    <a:pt x="2056" y="2373"/>
                  </a:cubicBezTo>
                  <a:cubicBezTo>
                    <a:pt x="2591" y="2139"/>
                    <a:pt x="2591" y="1388"/>
                    <a:pt x="2039" y="1170"/>
                  </a:cubicBezTo>
                  <a:cubicBezTo>
                    <a:pt x="1705" y="1037"/>
                    <a:pt x="1321" y="1187"/>
                    <a:pt x="1187" y="152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28;p60">
              <a:extLst>
                <a:ext uri="{FF2B5EF4-FFF2-40B4-BE49-F238E27FC236}">
                  <a16:creationId xmlns:a16="http://schemas.microsoft.com/office/drawing/2014/main" id="{61E9C07B-F722-4AA1-B1F8-205A5D762EA1}"/>
                </a:ext>
              </a:extLst>
            </p:cNvPr>
            <p:cNvSpPr/>
            <p:nvPr/>
          </p:nvSpPr>
          <p:spPr>
            <a:xfrm>
              <a:off x="2748060" y="2861166"/>
              <a:ext cx="403798" cy="403798"/>
            </a:xfrm>
            <a:custGeom>
              <a:avLst/>
              <a:gdLst/>
              <a:ahLst/>
              <a:cxnLst/>
              <a:rect l="l" t="t" r="r" b="b"/>
              <a:pathLst>
                <a:path w="12599" h="12599" extrusionOk="0">
                  <a:moveTo>
                    <a:pt x="2089" y="3142"/>
                  </a:moveTo>
                  <a:cubicBezTo>
                    <a:pt x="2356" y="2774"/>
                    <a:pt x="2690" y="2440"/>
                    <a:pt x="3058" y="2156"/>
                  </a:cubicBezTo>
                  <a:lnTo>
                    <a:pt x="2824" y="886"/>
                  </a:lnTo>
                  <a:lnTo>
                    <a:pt x="4796" y="34"/>
                  </a:lnTo>
                  <a:lnTo>
                    <a:pt x="5548" y="1086"/>
                  </a:lnTo>
                  <a:cubicBezTo>
                    <a:pt x="6015" y="1020"/>
                    <a:pt x="6483" y="1020"/>
                    <a:pt x="6951" y="1070"/>
                  </a:cubicBezTo>
                  <a:lnTo>
                    <a:pt x="7686" y="0"/>
                  </a:lnTo>
                  <a:lnTo>
                    <a:pt x="9675" y="802"/>
                  </a:lnTo>
                  <a:lnTo>
                    <a:pt x="9457" y="2089"/>
                  </a:lnTo>
                  <a:cubicBezTo>
                    <a:pt x="9842" y="2356"/>
                    <a:pt x="10176" y="2690"/>
                    <a:pt x="10460" y="3058"/>
                  </a:cubicBezTo>
                  <a:lnTo>
                    <a:pt x="11730" y="2824"/>
                  </a:lnTo>
                  <a:lnTo>
                    <a:pt x="12565" y="4796"/>
                  </a:lnTo>
                  <a:lnTo>
                    <a:pt x="11529" y="5548"/>
                  </a:lnTo>
                  <a:cubicBezTo>
                    <a:pt x="11596" y="6015"/>
                    <a:pt x="11596" y="6483"/>
                    <a:pt x="11546" y="6951"/>
                  </a:cubicBezTo>
                  <a:lnTo>
                    <a:pt x="12599" y="7686"/>
                  </a:lnTo>
                  <a:lnTo>
                    <a:pt x="11813" y="9675"/>
                  </a:lnTo>
                  <a:lnTo>
                    <a:pt x="10527" y="9457"/>
                  </a:lnTo>
                  <a:cubicBezTo>
                    <a:pt x="10243" y="9842"/>
                    <a:pt x="9925" y="10176"/>
                    <a:pt x="9558" y="10460"/>
                  </a:cubicBezTo>
                  <a:lnTo>
                    <a:pt x="9792" y="11730"/>
                  </a:lnTo>
                  <a:lnTo>
                    <a:pt x="7820" y="12565"/>
                  </a:lnTo>
                  <a:lnTo>
                    <a:pt x="7051" y="11529"/>
                  </a:lnTo>
                  <a:cubicBezTo>
                    <a:pt x="6600" y="11596"/>
                    <a:pt x="6132" y="11596"/>
                    <a:pt x="5665" y="11546"/>
                  </a:cubicBezTo>
                  <a:lnTo>
                    <a:pt x="4929" y="12599"/>
                  </a:lnTo>
                  <a:lnTo>
                    <a:pt x="2941" y="11797"/>
                  </a:lnTo>
                  <a:lnTo>
                    <a:pt x="3142" y="10527"/>
                  </a:lnTo>
                  <a:cubicBezTo>
                    <a:pt x="2774" y="10243"/>
                    <a:pt x="2440" y="9925"/>
                    <a:pt x="2156" y="9558"/>
                  </a:cubicBezTo>
                  <a:lnTo>
                    <a:pt x="886" y="9792"/>
                  </a:lnTo>
                  <a:lnTo>
                    <a:pt x="34" y="7820"/>
                  </a:lnTo>
                  <a:lnTo>
                    <a:pt x="1086" y="7051"/>
                  </a:lnTo>
                  <a:cubicBezTo>
                    <a:pt x="1020" y="6600"/>
                    <a:pt x="1020" y="6132"/>
                    <a:pt x="1070" y="5665"/>
                  </a:cubicBezTo>
                  <a:lnTo>
                    <a:pt x="0" y="4929"/>
                  </a:lnTo>
                  <a:lnTo>
                    <a:pt x="802" y="2941"/>
                  </a:lnTo>
                  <a:close/>
                  <a:moveTo>
                    <a:pt x="4211" y="5364"/>
                  </a:moveTo>
                  <a:cubicBezTo>
                    <a:pt x="3442" y="7252"/>
                    <a:pt x="5364" y="9123"/>
                    <a:pt x="7235" y="8321"/>
                  </a:cubicBezTo>
                  <a:cubicBezTo>
                    <a:pt x="9123" y="7519"/>
                    <a:pt x="9090" y="4846"/>
                    <a:pt x="7202" y="4077"/>
                  </a:cubicBezTo>
                  <a:cubicBezTo>
                    <a:pt x="6015" y="3609"/>
                    <a:pt x="4679" y="4177"/>
                    <a:pt x="4211" y="5364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29;p60">
              <a:extLst>
                <a:ext uri="{FF2B5EF4-FFF2-40B4-BE49-F238E27FC236}">
                  <a16:creationId xmlns:a16="http://schemas.microsoft.com/office/drawing/2014/main" id="{A3F980C6-0C27-4275-A140-9723230D3D9D}"/>
                </a:ext>
              </a:extLst>
            </p:cNvPr>
            <p:cNvSpPr/>
            <p:nvPr/>
          </p:nvSpPr>
          <p:spPr>
            <a:xfrm>
              <a:off x="2520473" y="3035742"/>
              <a:ext cx="198710" cy="198710"/>
            </a:xfrm>
            <a:custGeom>
              <a:avLst/>
              <a:gdLst/>
              <a:ahLst/>
              <a:cxnLst/>
              <a:rect l="l" t="t" r="r" b="b"/>
              <a:pathLst>
                <a:path w="6200" h="6200" extrusionOk="0">
                  <a:moveTo>
                    <a:pt x="3109" y="1923"/>
                  </a:moveTo>
                  <a:cubicBezTo>
                    <a:pt x="3249" y="1923"/>
                    <a:pt x="3390" y="1950"/>
                    <a:pt x="3526" y="2005"/>
                  </a:cubicBezTo>
                  <a:cubicBezTo>
                    <a:pt x="4461" y="2373"/>
                    <a:pt x="4478" y="3693"/>
                    <a:pt x="3559" y="4094"/>
                  </a:cubicBezTo>
                  <a:cubicBezTo>
                    <a:pt x="3409" y="4155"/>
                    <a:pt x="3260" y="4184"/>
                    <a:pt x="3115" y="4184"/>
                  </a:cubicBezTo>
                  <a:cubicBezTo>
                    <a:pt x="2357" y="4184"/>
                    <a:pt x="1747" y="3409"/>
                    <a:pt x="2055" y="2624"/>
                  </a:cubicBezTo>
                  <a:cubicBezTo>
                    <a:pt x="2233" y="2191"/>
                    <a:pt x="2663" y="1923"/>
                    <a:pt x="3109" y="1923"/>
                  </a:cubicBezTo>
                  <a:close/>
                  <a:moveTo>
                    <a:pt x="2356" y="0"/>
                  </a:moveTo>
                  <a:lnTo>
                    <a:pt x="1387" y="418"/>
                  </a:lnTo>
                  <a:lnTo>
                    <a:pt x="1487" y="1053"/>
                  </a:lnTo>
                  <a:cubicBezTo>
                    <a:pt x="1320" y="1187"/>
                    <a:pt x="1153" y="1354"/>
                    <a:pt x="1019" y="1537"/>
                  </a:cubicBezTo>
                  <a:lnTo>
                    <a:pt x="385" y="1437"/>
                  </a:lnTo>
                  <a:lnTo>
                    <a:pt x="0" y="2423"/>
                  </a:lnTo>
                  <a:lnTo>
                    <a:pt x="518" y="2774"/>
                  </a:lnTo>
                  <a:cubicBezTo>
                    <a:pt x="485" y="3008"/>
                    <a:pt x="485" y="3242"/>
                    <a:pt x="518" y="3459"/>
                  </a:cubicBezTo>
                  <a:lnTo>
                    <a:pt x="17" y="3843"/>
                  </a:lnTo>
                  <a:lnTo>
                    <a:pt x="418" y="4812"/>
                  </a:lnTo>
                  <a:lnTo>
                    <a:pt x="1053" y="4695"/>
                  </a:lnTo>
                  <a:cubicBezTo>
                    <a:pt x="1187" y="4879"/>
                    <a:pt x="1354" y="5030"/>
                    <a:pt x="1537" y="5180"/>
                  </a:cubicBezTo>
                  <a:lnTo>
                    <a:pt x="1437" y="5798"/>
                  </a:lnTo>
                  <a:lnTo>
                    <a:pt x="2423" y="6199"/>
                  </a:lnTo>
                  <a:lnTo>
                    <a:pt x="2774" y="5664"/>
                  </a:lnTo>
                  <a:cubicBezTo>
                    <a:pt x="2891" y="5681"/>
                    <a:pt x="3008" y="5690"/>
                    <a:pt x="3123" y="5690"/>
                  </a:cubicBezTo>
                  <a:cubicBezTo>
                    <a:pt x="3238" y="5690"/>
                    <a:pt x="3350" y="5681"/>
                    <a:pt x="3459" y="5664"/>
                  </a:cubicBezTo>
                  <a:lnTo>
                    <a:pt x="3843" y="6182"/>
                  </a:lnTo>
                  <a:lnTo>
                    <a:pt x="4812" y="5765"/>
                  </a:lnTo>
                  <a:lnTo>
                    <a:pt x="4695" y="5130"/>
                  </a:lnTo>
                  <a:cubicBezTo>
                    <a:pt x="4879" y="4996"/>
                    <a:pt x="5030" y="4829"/>
                    <a:pt x="5180" y="4645"/>
                  </a:cubicBezTo>
                  <a:lnTo>
                    <a:pt x="5798" y="4746"/>
                  </a:lnTo>
                  <a:lnTo>
                    <a:pt x="6199" y="3776"/>
                  </a:lnTo>
                  <a:lnTo>
                    <a:pt x="5664" y="3409"/>
                  </a:lnTo>
                  <a:cubicBezTo>
                    <a:pt x="5698" y="3175"/>
                    <a:pt x="5698" y="2958"/>
                    <a:pt x="5664" y="2724"/>
                  </a:cubicBezTo>
                  <a:lnTo>
                    <a:pt x="6182" y="2356"/>
                  </a:lnTo>
                  <a:lnTo>
                    <a:pt x="5765" y="1387"/>
                  </a:lnTo>
                  <a:lnTo>
                    <a:pt x="5146" y="1487"/>
                  </a:lnTo>
                  <a:cubicBezTo>
                    <a:pt x="4996" y="1320"/>
                    <a:pt x="4829" y="1153"/>
                    <a:pt x="4645" y="1020"/>
                  </a:cubicBezTo>
                  <a:lnTo>
                    <a:pt x="4745" y="385"/>
                  </a:lnTo>
                  <a:lnTo>
                    <a:pt x="3776" y="0"/>
                  </a:lnTo>
                  <a:lnTo>
                    <a:pt x="3409" y="518"/>
                  </a:lnTo>
                  <a:cubicBezTo>
                    <a:pt x="3292" y="502"/>
                    <a:pt x="3179" y="493"/>
                    <a:pt x="3066" y="493"/>
                  </a:cubicBezTo>
                  <a:cubicBezTo>
                    <a:pt x="2953" y="493"/>
                    <a:pt x="2841" y="502"/>
                    <a:pt x="2724" y="518"/>
                  </a:cubicBezTo>
                  <a:lnTo>
                    <a:pt x="23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30;p60">
              <a:extLst>
                <a:ext uri="{FF2B5EF4-FFF2-40B4-BE49-F238E27FC236}">
                  <a16:creationId xmlns:a16="http://schemas.microsoft.com/office/drawing/2014/main" id="{BF9FC4DB-3697-4E1C-88AC-BF94BC85E857}"/>
                </a:ext>
              </a:extLst>
            </p:cNvPr>
            <p:cNvSpPr/>
            <p:nvPr/>
          </p:nvSpPr>
          <p:spPr>
            <a:xfrm>
              <a:off x="2582586" y="3096573"/>
              <a:ext cx="77689" cy="74132"/>
            </a:xfrm>
            <a:custGeom>
              <a:avLst/>
              <a:gdLst/>
              <a:ahLst/>
              <a:cxnLst/>
              <a:rect l="l" t="t" r="r" b="b"/>
              <a:pathLst>
                <a:path w="2424" h="2313" extrusionOk="0">
                  <a:moveTo>
                    <a:pt x="1158" y="0"/>
                  </a:moveTo>
                  <a:cubicBezTo>
                    <a:pt x="1058" y="0"/>
                    <a:pt x="961" y="13"/>
                    <a:pt x="869" y="40"/>
                  </a:cubicBezTo>
                  <a:cubicBezTo>
                    <a:pt x="619" y="107"/>
                    <a:pt x="401" y="258"/>
                    <a:pt x="251" y="475"/>
                  </a:cubicBezTo>
                  <a:cubicBezTo>
                    <a:pt x="201" y="558"/>
                    <a:pt x="151" y="642"/>
                    <a:pt x="117" y="726"/>
                  </a:cubicBezTo>
                  <a:cubicBezTo>
                    <a:pt x="134" y="726"/>
                    <a:pt x="168" y="642"/>
                    <a:pt x="268" y="492"/>
                  </a:cubicBezTo>
                  <a:cubicBezTo>
                    <a:pt x="418" y="291"/>
                    <a:pt x="635" y="157"/>
                    <a:pt x="886" y="91"/>
                  </a:cubicBezTo>
                  <a:cubicBezTo>
                    <a:pt x="983" y="63"/>
                    <a:pt x="1082" y="49"/>
                    <a:pt x="1182" y="49"/>
                  </a:cubicBezTo>
                  <a:cubicBezTo>
                    <a:pt x="1442" y="49"/>
                    <a:pt x="1700" y="143"/>
                    <a:pt x="1905" y="325"/>
                  </a:cubicBezTo>
                  <a:cubicBezTo>
                    <a:pt x="2072" y="475"/>
                    <a:pt x="2189" y="675"/>
                    <a:pt x="2239" y="876"/>
                  </a:cubicBezTo>
                  <a:cubicBezTo>
                    <a:pt x="2356" y="1344"/>
                    <a:pt x="2156" y="1828"/>
                    <a:pt x="1755" y="2079"/>
                  </a:cubicBezTo>
                  <a:cubicBezTo>
                    <a:pt x="1590" y="2184"/>
                    <a:pt x="1398" y="2249"/>
                    <a:pt x="1203" y="2249"/>
                  </a:cubicBezTo>
                  <a:cubicBezTo>
                    <a:pt x="1181" y="2249"/>
                    <a:pt x="1159" y="2248"/>
                    <a:pt x="1137" y="2246"/>
                  </a:cubicBezTo>
                  <a:cubicBezTo>
                    <a:pt x="769" y="2246"/>
                    <a:pt x="418" y="2046"/>
                    <a:pt x="218" y="1711"/>
                  </a:cubicBezTo>
                  <a:cubicBezTo>
                    <a:pt x="101" y="1511"/>
                    <a:pt x="34" y="1244"/>
                    <a:pt x="67" y="993"/>
                  </a:cubicBezTo>
                  <a:cubicBezTo>
                    <a:pt x="84" y="826"/>
                    <a:pt x="134" y="726"/>
                    <a:pt x="134" y="726"/>
                  </a:cubicBezTo>
                  <a:lnTo>
                    <a:pt x="134" y="726"/>
                  </a:lnTo>
                  <a:cubicBezTo>
                    <a:pt x="84" y="809"/>
                    <a:pt x="51" y="909"/>
                    <a:pt x="51" y="993"/>
                  </a:cubicBezTo>
                  <a:cubicBezTo>
                    <a:pt x="0" y="1260"/>
                    <a:pt x="51" y="1511"/>
                    <a:pt x="184" y="1745"/>
                  </a:cubicBezTo>
                  <a:cubicBezTo>
                    <a:pt x="268" y="1895"/>
                    <a:pt x="401" y="2029"/>
                    <a:pt x="552" y="2129"/>
                  </a:cubicBezTo>
                  <a:cubicBezTo>
                    <a:pt x="719" y="2246"/>
                    <a:pt x="919" y="2296"/>
                    <a:pt x="1137" y="2313"/>
                  </a:cubicBezTo>
                  <a:cubicBezTo>
                    <a:pt x="1371" y="2313"/>
                    <a:pt x="1588" y="2263"/>
                    <a:pt x="1788" y="2129"/>
                  </a:cubicBezTo>
                  <a:cubicBezTo>
                    <a:pt x="2223" y="1878"/>
                    <a:pt x="2423" y="1360"/>
                    <a:pt x="2290" y="859"/>
                  </a:cubicBezTo>
                  <a:cubicBezTo>
                    <a:pt x="2239" y="642"/>
                    <a:pt x="2122" y="442"/>
                    <a:pt x="1939" y="291"/>
                  </a:cubicBezTo>
                  <a:cubicBezTo>
                    <a:pt x="1788" y="157"/>
                    <a:pt x="1604" y="57"/>
                    <a:pt x="1404" y="24"/>
                  </a:cubicBezTo>
                  <a:cubicBezTo>
                    <a:pt x="1321" y="9"/>
                    <a:pt x="1239" y="0"/>
                    <a:pt x="1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31;p60">
              <a:extLst>
                <a:ext uri="{FF2B5EF4-FFF2-40B4-BE49-F238E27FC236}">
                  <a16:creationId xmlns:a16="http://schemas.microsoft.com/office/drawing/2014/main" id="{127CF3BF-CD6E-4AE0-9E7F-5F9DF8672B84}"/>
                </a:ext>
              </a:extLst>
            </p:cNvPr>
            <p:cNvSpPr/>
            <p:nvPr/>
          </p:nvSpPr>
          <p:spPr>
            <a:xfrm>
              <a:off x="2519384" y="3034652"/>
              <a:ext cx="200857" cy="200857"/>
            </a:xfrm>
            <a:custGeom>
              <a:avLst/>
              <a:gdLst/>
              <a:ahLst/>
              <a:cxnLst/>
              <a:rect l="l" t="t" r="r" b="b"/>
              <a:pathLst>
                <a:path w="6267" h="6267" extrusionOk="0">
                  <a:moveTo>
                    <a:pt x="1154" y="1438"/>
                  </a:moveTo>
                  <a:cubicBezTo>
                    <a:pt x="1131" y="1460"/>
                    <a:pt x="1109" y="1490"/>
                    <a:pt x="1092" y="1512"/>
                  </a:cubicBezTo>
                  <a:lnTo>
                    <a:pt x="1092" y="1512"/>
                  </a:lnTo>
                  <a:lnTo>
                    <a:pt x="1154" y="1438"/>
                  </a:lnTo>
                  <a:close/>
                  <a:moveTo>
                    <a:pt x="1092" y="1512"/>
                  </a:moveTo>
                  <a:lnTo>
                    <a:pt x="1070" y="1538"/>
                  </a:lnTo>
                  <a:cubicBezTo>
                    <a:pt x="1076" y="1533"/>
                    <a:pt x="1083" y="1523"/>
                    <a:pt x="1092" y="1512"/>
                  </a:cubicBezTo>
                  <a:close/>
                  <a:moveTo>
                    <a:pt x="3794" y="1"/>
                  </a:moveTo>
                  <a:lnTo>
                    <a:pt x="3794" y="18"/>
                  </a:lnTo>
                  <a:lnTo>
                    <a:pt x="3438" y="519"/>
                  </a:lnTo>
                  <a:lnTo>
                    <a:pt x="3438" y="519"/>
                  </a:lnTo>
                  <a:cubicBezTo>
                    <a:pt x="3343" y="512"/>
                    <a:pt x="3250" y="508"/>
                    <a:pt x="3158" y="508"/>
                  </a:cubicBezTo>
                  <a:cubicBezTo>
                    <a:pt x="3027" y="508"/>
                    <a:pt x="2898" y="516"/>
                    <a:pt x="2762" y="535"/>
                  </a:cubicBezTo>
                  <a:lnTo>
                    <a:pt x="2762" y="535"/>
                  </a:lnTo>
                  <a:lnTo>
                    <a:pt x="2407" y="34"/>
                  </a:lnTo>
                  <a:lnTo>
                    <a:pt x="2390" y="18"/>
                  </a:lnTo>
                  <a:lnTo>
                    <a:pt x="2373" y="18"/>
                  </a:lnTo>
                  <a:lnTo>
                    <a:pt x="1404" y="435"/>
                  </a:lnTo>
                  <a:lnTo>
                    <a:pt x="1404" y="452"/>
                  </a:lnTo>
                  <a:cubicBezTo>
                    <a:pt x="1453" y="696"/>
                    <a:pt x="1486" y="908"/>
                    <a:pt x="1518" y="1073"/>
                  </a:cubicBezTo>
                  <a:lnTo>
                    <a:pt x="1518" y="1073"/>
                  </a:lnTo>
                  <a:cubicBezTo>
                    <a:pt x="1386" y="1189"/>
                    <a:pt x="1253" y="1305"/>
                    <a:pt x="1154" y="1438"/>
                  </a:cubicBezTo>
                  <a:cubicBezTo>
                    <a:pt x="1271" y="1321"/>
                    <a:pt x="1404" y="1187"/>
                    <a:pt x="1538" y="1087"/>
                  </a:cubicBezTo>
                  <a:lnTo>
                    <a:pt x="1439" y="461"/>
                  </a:lnTo>
                  <a:lnTo>
                    <a:pt x="2386" y="69"/>
                  </a:lnTo>
                  <a:lnTo>
                    <a:pt x="2741" y="569"/>
                  </a:lnTo>
                  <a:lnTo>
                    <a:pt x="2741" y="586"/>
                  </a:lnTo>
                  <a:lnTo>
                    <a:pt x="2758" y="586"/>
                  </a:lnTo>
                  <a:cubicBezTo>
                    <a:pt x="2895" y="566"/>
                    <a:pt x="3026" y="558"/>
                    <a:pt x="3158" y="558"/>
                  </a:cubicBezTo>
                  <a:cubicBezTo>
                    <a:pt x="3252" y="558"/>
                    <a:pt x="3346" y="562"/>
                    <a:pt x="3443" y="569"/>
                  </a:cubicBezTo>
                  <a:lnTo>
                    <a:pt x="3460" y="569"/>
                  </a:lnTo>
                  <a:cubicBezTo>
                    <a:pt x="3572" y="409"/>
                    <a:pt x="3683" y="234"/>
                    <a:pt x="3810" y="58"/>
                  </a:cubicBezTo>
                  <a:lnTo>
                    <a:pt x="3810" y="58"/>
                  </a:lnTo>
                  <a:lnTo>
                    <a:pt x="4759" y="444"/>
                  </a:lnTo>
                  <a:lnTo>
                    <a:pt x="4759" y="444"/>
                  </a:lnTo>
                  <a:cubicBezTo>
                    <a:pt x="4727" y="637"/>
                    <a:pt x="4695" y="845"/>
                    <a:pt x="4663" y="1037"/>
                  </a:cubicBezTo>
                  <a:lnTo>
                    <a:pt x="4646" y="1054"/>
                  </a:lnTo>
                  <a:lnTo>
                    <a:pt x="4663" y="1070"/>
                  </a:lnTo>
                  <a:cubicBezTo>
                    <a:pt x="4846" y="1204"/>
                    <a:pt x="5013" y="1371"/>
                    <a:pt x="5147" y="1555"/>
                  </a:cubicBezTo>
                  <a:lnTo>
                    <a:pt x="5180" y="1555"/>
                  </a:lnTo>
                  <a:lnTo>
                    <a:pt x="5774" y="1442"/>
                  </a:lnTo>
                  <a:lnTo>
                    <a:pt x="5774" y="1442"/>
                  </a:lnTo>
                  <a:lnTo>
                    <a:pt x="6176" y="2374"/>
                  </a:lnTo>
                  <a:lnTo>
                    <a:pt x="6176" y="2374"/>
                  </a:lnTo>
                  <a:lnTo>
                    <a:pt x="5682" y="2724"/>
                  </a:lnTo>
                  <a:lnTo>
                    <a:pt x="5665" y="2741"/>
                  </a:lnTo>
                  <a:lnTo>
                    <a:pt x="5665" y="2758"/>
                  </a:lnTo>
                  <a:cubicBezTo>
                    <a:pt x="5698" y="2992"/>
                    <a:pt x="5698" y="3209"/>
                    <a:pt x="5665" y="3443"/>
                  </a:cubicBezTo>
                  <a:lnTo>
                    <a:pt x="5665" y="3460"/>
                  </a:lnTo>
                  <a:lnTo>
                    <a:pt x="5682" y="3476"/>
                  </a:lnTo>
                  <a:lnTo>
                    <a:pt x="6192" y="3811"/>
                  </a:lnTo>
                  <a:lnTo>
                    <a:pt x="6192" y="3811"/>
                  </a:lnTo>
                  <a:cubicBezTo>
                    <a:pt x="6066" y="4112"/>
                    <a:pt x="5940" y="4427"/>
                    <a:pt x="5813" y="4743"/>
                  </a:cubicBezTo>
                  <a:lnTo>
                    <a:pt x="5813" y="4743"/>
                  </a:lnTo>
                  <a:lnTo>
                    <a:pt x="5214" y="4646"/>
                  </a:lnTo>
                  <a:lnTo>
                    <a:pt x="5197" y="4646"/>
                  </a:lnTo>
                  <a:lnTo>
                    <a:pt x="5180" y="4663"/>
                  </a:lnTo>
                  <a:cubicBezTo>
                    <a:pt x="5047" y="4846"/>
                    <a:pt x="4880" y="5013"/>
                    <a:pt x="4713" y="5147"/>
                  </a:cubicBezTo>
                  <a:lnTo>
                    <a:pt x="4696" y="5164"/>
                  </a:lnTo>
                  <a:lnTo>
                    <a:pt x="4696" y="5181"/>
                  </a:lnTo>
                  <a:cubicBezTo>
                    <a:pt x="4728" y="5389"/>
                    <a:pt x="4775" y="5582"/>
                    <a:pt x="4809" y="5774"/>
                  </a:cubicBezTo>
                  <a:lnTo>
                    <a:pt x="4809" y="5774"/>
                  </a:lnTo>
                  <a:lnTo>
                    <a:pt x="3877" y="6176"/>
                  </a:lnTo>
                  <a:lnTo>
                    <a:pt x="3877" y="6176"/>
                  </a:lnTo>
                  <a:lnTo>
                    <a:pt x="3526" y="5682"/>
                  </a:lnTo>
                  <a:lnTo>
                    <a:pt x="3510" y="5665"/>
                  </a:lnTo>
                  <a:lnTo>
                    <a:pt x="3493" y="5665"/>
                  </a:lnTo>
                  <a:cubicBezTo>
                    <a:pt x="3384" y="5682"/>
                    <a:pt x="3272" y="5690"/>
                    <a:pt x="3159" y="5690"/>
                  </a:cubicBezTo>
                  <a:cubicBezTo>
                    <a:pt x="3046" y="5690"/>
                    <a:pt x="2933" y="5682"/>
                    <a:pt x="2825" y="5665"/>
                  </a:cubicBezTo>
                  <a:lnTo>
                    <a:pt x="2791" y="5665"/>
                  </a:lnTo>
                  <a:lnTo>
                    <a:pt x="2791" y="5682"/>
                  </a:lnTo>
                  <a:lnTo>
                    <a:pt x="2440" y="6193"/>
                  </a:lnTo>
                  <a:lnTo>
                    <a:pt x="2440" y="6193"/>
                  </a:lnTo>
                  <a:lnTo>
                    <a:pt x="1506" y="5823"/>
                  </a:lnTo>
                  <a:lnTo>
                    <a:pt x="1506" y="5823"/>
                  </a:lnTo>
                  <a:cubicBezTo>
                    <a:pt x="1539" y="5609"/>
                    <a:pt x="1572" y="5395"/>
                    <a:pt x="1605" y="5214"/>
                  </a:cubicBezTo>
                  <a:lnTo>
                    <a:pt x="1605" y="5197"/>
                  </a:lnTo>
                  <a:lnTo>
                    <a:pt x="1588" y="5181"/>
                  </a:lnTo>
                  <a:cubicBezTo>
                    <a:pt x="1404" y="5047"/>
                    <a:pt x="1237" y="4880"/>
                    <a:pt x="1104" y="4713"/>
                  </a:cubicBezTo>
                  <a:lnTo>
                    <a:pt x="1087" y="4696"/>
                  </a:lnTo>
                  <a:lnTo>
                    <a:pt x="476" y="4808"/>
                  </a:lnTo>
                  <a:lnTo>
                    <a:pt x="476" y="4808"/>
                  </a:lnTo>
                  <a:lnTo>
                    <a:pt x="75" y="3876"/>
                  </a:lnTo>
                  <a:lnTo>
                    <a:pt x="75" y="3876"/>
                  </a:lnTo>
                  <a:lnTo>
                    <a:pt x="569" y="3510"/>
                  </a:lnTo>
                  <a:lnTo>
                    <a:pt x="586" y="3510"/>
                  </a:lnTo>
                  <a:lnTo>
                    <a:pt x="586" y="3493"/>
                  </a:lnTo>
                  <a:cubicBezTo>
                    <a:pt x="552" y="3276"/>
                    <a:pt x="536" y="3042"/>
                    <a:pt x="569" y="2808"/>
                  </a:cubicBezTo>
                  <a:lnTo>
                    <a:pt x="569" y="2791"/>
                  </a:lnTo>
                  <a:lnTo>
                    <a:pt x="53" y="2452"/>
                  </a:lnTo>
                  <a:lnTo>
                    <a:pt x="428" y="1489"/>
                  </a:lnTo>
                  <a:lnTo>
                    <a:pt x="428" y="1489"/>
                  </a:lnTo>
                  <a:lnTo>
                    <a:pt x="886" y="1555"/>
                  </a:lnTo>
                  <a:lnTo>
                    <a:pt x="1003" y="1571"/>
                  </a:lnTo>
                  <a:lnTo>
                    <a:pt x="886" y="1538"/>
                  </a:lnTo>
                  <a:lnTo>
                    <a:pt x="419" y="1455"/>
                  </a:lnTo>
                  <a:lnTo>
                    <a:pt x="419" y="1471"/>
                  </a:lnTo>
                  <a:lnTo>
                    <a:pt x="18" y="2440"/>
                  </a:lnTo>
                  <a:lnTo>
                    <a:pt x="1" y="2457"/>
                  </a:lnTo>
                  <a:lnTo>
                    <a:pt x="18" y="2457"/>
                  </a:lnTo>
                  <a:lnTo>
                    <a:pt x="533" y="2823"/>
                  </a:lnTo>
                  <a:lnTo>
                    <a:pt x="533" y="2823"/>
                  </a:lnTo>
                  <a:cubicBezTo>
                    <a:pt x="503" y="3046"/>
                    <a:pt x="503" y="3268"/>
                    <a:pt x="533" y="3491"/>
                  </a:cubicBezTo>
                  <a:lnTo>
                    <a:pt x="533" y="3491"/>
                  </a:lnTo>
                  <a:lnTo>
                    <a:pt x="34" y="3861"/>
                  </a:lnTo>
                  <a:lnTo>
                    <a:pt x="18" y="3861"/>
                  </a:lnTo>
                  <a:lnTo>
                    <a:pt x="18" y="3877"/>
                  </a:lnTo>
                  <a:cubicBezTo>
                    <a:pt x="151" y="4195"/>
                    <a:pt x="285" y="4512"/>
                    <a:pt x="435" y="4846"/>
                  </a:cubicBezTo>
                  <a:lnTo>
                    <a:pt x="435" y="4863"/>
                  </a:lnTo>
                  <a:lnTo>
                    <a:pt x="469" y="4863"/>
                  </a:lnTo>
                  <a:lnTo>
                    <a:pt x="1072" y="4749"/>
                  </a:lnTo>
                  <a:lnTo>
                    <a:pt x="1072" y="4749"/>
                  </a:lnTo>
                  <a:cubicBezTo>
                    <a:pt x="1204" y="4930"/>
                    <a:pt x="1369" y="5095"/>
                    <a:pt x="1550" y="5227"/>
                  </a:cubicBezTo>
                  <a:lnTo>
                    <a:pt x="1550" y="5227"/>
                  </a:lnTo>
                  <a:cubicBezTo>
                    <a:pt x="1518" y="5419"/>
                    <a:pt x="1485" y="5626"/>
                    <a:pt x="1438" y="5832"/>
                  </a:cubicBezTo>
                  <a:lnTo>
                    <a:pt x="1438" y="5849"/>
                  </a:lnTo>
                  <a:lnTo>
                    <a:pt x="1471" y="5866"/>
                  </a:lnTo>
                  <a:lnTo>
                    <a:pt x="2440" y="6250"/>
                  </a:lnTo>
                  <a:lnTo>
                    <a:pt x="2457" y="6267"/>
                  </a:lnTo>
                  <a:lnTo>
                    <a:pt x="2474" y="6250"/>
                  </a:lnTo>
                  <a:cubicBezTo>
                    <a:pt x="2587" y="6089"/>
                    <a:pt x="2699" y="5912"/>
                    <a:pt x="2827" y="5735"/>
                  </a:cubicBezTo>
                  <a:lnTo>
                    <a:pt x="2827" y="5735"/>
                  </a:lnTo>
                  <a:cubicBezTo>
                    <a:pt x="2938" y="5750"/>
                    <a:pt x="3048" y="5757"/>
                    <a:pt x="3159" y="5757"/>
                  </a:cubicBezTo>
                  <a:cubicBezTo>
                    <a:pt x="3269" y="5757"/>
                    <a:pt x="3380" y="5750"/>
                    <a:pt x="3490" y="5735"/>
                  </a:cubicBezTo>
                  <a:lnTo>
                    <a:pt x="3490" y="5735"/>
                  </a:lnTo>
                  <a:lnTo>
                    <a:pt x="3844" y="6233"/>
                  </a:lnTo>
                  <a:lnTo>
                    <a:pt x="3861" y="6250"/>
                  </a:lnTo>
                  <a:lnTo>
                    <a:pt x="3877" y="6233"/>
                  </a:lnTo>
                  <a:lnTo>
                    <a:pt x="4846" y="5832"/>
                  </a:lnTo>
                  <a:lnTo>
                    <a:pt x="4880" y="5815"/>
                  </a:lnTo>
                  <a:lnTo>
                    <a:pt x="4880" y="5799"/>
                  </a:lnTo>
                  <a:cubicBezTo>
                    <a:pt x="4831" y="5604"/>
                    <a:pt x="4798" y="5393"/>
                    <a:pt x="4765" y="5181"/>
                  </a:cubicBezTo>
                  <a:lnTo>
                    <a:pt x="4765" y="5181"/>
                  </a:lnTo>
                  <a:cubicBezTo>
                    <a:pt x="4935" y="5040"/>
                    <a:pt x="5090" y="4885"/>
                    <a:pt x="5216" y="4716"/>
                  </a:cubicBezTo>
                  <a:lnTo>
                    <a:pt x="5216" y="4716"/>
                  </a:lnTo>
                  <a:lnTo>
                    <a:pt x="5832" y="4813"/>
                  </a:lnTo>
                  <a:lnTo>
                    <a:pt x="5866" y="4813"/>
                  </a:lnTo>
                  <a:lnTo>
                    <a:pt x="5866" y="4796"/>
                  </a:lnTo>
                  <a:cubicBezTo>
                    <a:pt x="5999" y="4462"/>
                    <a:pt x="6133" y="4128"/>
                    <a:pt x="6267" y="3810"/>
                  </a:cubicBezTo>
                  <a:lnTo>
                    <a:pt x="6267" y="3794"/>
                  </a:lnTo>
                  <a:lnTo>
                    <a:pt x="6250" y="3777"/>
                  </a:lnTo>
                  <a:lnTo>
                    <a:pt x="5736" y="3412"/>
                  </a:lnTo>
                  <a:lnTo>
                    <a:pt x="5736" y="3412"/>
                  </a:lnTo>
                  <a:cubicBezTo>
                    <a:pt x="5764" y="3195"/>
                    <a:pt x="5764" y="2978"/>
                    <a:pt x="5735" y="2761"/>
                  </a:cubicBezTo>
                  <a:lnTo>
                    <a:pt x="5735" y="2761"/>
                  </a:lnTo>
                  <a:lnTo>
                    <a:pt x="6233" y="2407"/>
                  </a:lnTo>
                  <a:lnTo>
                    <a:pt x="6250" y="2390"/>
                  </a:lnTo>
                  <a:lnTo>
                    <a:pt x="6250" y="2374"/>
                  </a:lnTo>
                  <a:cubicBezTo>
                    <a:pt x="6099" y="2039"/>
                    <a:pt x="5966" y="1722"/>
                    <a:pt x="5832" y="1404"/>
                  </a:cubicBezTo>
                  <a:lnTo>
                    <a:pt x="5815" y="1371"/>
                  </a:lnTo>
                  <a:lnTo>
                    <a:pt x="5799" y="1388"/>
                  </a:lnTo>
                  <a:lnTo>
                    <a:pt x="5193" y="1499"/>
                  </a:lnTo>
                  <a:lnTo>
                    <a:pt x="5193" y="1499"/>
                  </a:lnTo>
                  <a:cubicBezTo>
                    <a:pt x="5065" y="1324"/>
                    <a:pt x="4906" y="1164"/>
                    <a:pt x="4716" y="1033"/>
                  </a:cubicBezTo>
                  <a:lnTo>
                    <a:pt x="4716" y="1033"/>
                  </a:lnTo>
                  <a:cubicBezTo>
                    <a:pt x="4748" y="823"/>
                    <a:pt x="4781" y="613"/>
                    <a:pt x="4813" y="419"/>
                  </a:cubicBezTo>
                  <a:lnTo>
                    <a:pt x="4813" y="402"/>
                  </a:lnTo>
                  <a:lnTo>
                    <a:pt x="4796" y="385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32;p60">
              <a:extLst>
                <a:ext uri="{FF2B5EF4-FFF2-40B4-BE49-F238E27FC236}">
                  <a16:creationId xmlns:a16="http://schemas.microsoft.com/office/drawing/2014/main" id="{6304CC31-93D4-4B42-86E4-9DF56C34055C}"/>
                </a:ext>
              </a:extLst>
            </p:cNvPr>
            <p:cNvSpPr/>
            <p:nvPr/>
          </p:nvSpPr>
          <p:spPr>
            <a:xfrm>
              <a:off x="762915" y="3071606"/>
              <a:ext cx="126950" cy="251721"/>
            </a:xfrm>
            <a:custGeom>
              <a:avLst/>
              <a:gdLst/>
              <a:ahLst/>
              <a:cxnLst/>
              <a:rect l="l" t="t" r="r" b="b"/>
              <a:pathLst>
                <a:path w="3961" h="7854" extrusionOk="0">
                  <a:moveTo>
                    <a:pt x="1" y="1"/>
                  </a:moveTo>
                  <a:lnTo>
                    <a:pt x="1" y="7854"/>
                  </a:lnTo>
                  <a:lnTo>
                    <a:pt x="3961" y="7854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33;p60">
              <a:extLst>
                <a:ext uri="{FF2B5EF4-FFF2-40B4-BE49-F238E27FC236}">
                  <a16:creationId xmlns:a16="http://schemas.microsoft.com/office/drawing/2014/main" id="{EEA8BF13-01A8-4AC9-99DA-9724CA4EE60A}"/>
                </a:ext>
              </a:extLst>
            </p:cNvPr>
            <p:cNvSpPr/>
            <p:nvPr/>
          </p:nvSpPr>
          <p:spPr>
            <a:xfrm>
              <a:off x="894673" y="3071606"/>
              <a:ext cx="137110" cy="251721"/>
            </a:xfrm>
            <a:custGeom>
              <a:avLst/>
              <a:gdLst/>
              <a:ahLst/>
              <a:cxnLst/>
              <a:rect l="l" t="t" r="r" b="b"/>
              <a:pathLst>
                <a:path w="4278" h="7854" extrusionOk="0">
                  <a:moveTo>
                    <a:pt x="0" y="1"/>
                  </a:moveTo>
                  <a:lnTo>
                    <a:pt x="0" y="7854"/>
                  </a:lnTo>
                  <a:lnTo>
                    <a:pt x="4277" y="7854"/>
                  </a:lnTo>
                  <a:lnTo>
                    <a:pt x="42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34;p60">
              <a:extLst>
                <a:ext uri="{FF2B5EF4-FFF2-40B4-BE49-F238E27FC236}">
                  <a16:creationId xmlns:a16="http://schemas.microsoft.com/office/drawing/2014/main" id="{C929C1C2-8F04-4044-BA1E-F1CF5CB1EBBA}"/>
                </a:ext>
              </a:extLst>
            </p:cNvPr>
            <p:cNvSpPr/>
            <p:nvPr/>
          </p:nvSpPr>
          <p:spPr>
            <a:xfrm>
              <a:off x="894673" y="3340442"/>
              <a:ext cx="137110" cy="243163"/>
            </a:xfrm>
            <a:custGeom>
              <a:avLst/>
              <a:gdLst/>
              <a:ahLst/>
              <a:cxnLst/>
              <a:rect l="l" t="t" r="r" b="b"/>
              <a:pathLst>
                <a:path w="4278" h="7587" extrusionOk="0">
                  <a:moveTo>
                    <a:pt x="0" y="0"/>
                  </a:moveTo>
                  <a:lnTo>
                    <a:pt x="0" y="7586"/>
                  </a:lnTo>
                  <a:lnTo>
                    <a:pt x="4277" y="7586"/>
                  </a:lnTo>
                  <a:lnTo>
                    <a:pt x="42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35;p60">
              <a:extLst>
                <a:ext uri="{FF2B5EF4-FFF2-40B4-BE49-F238E27FC236}">
                  <a16:creationId xmlns:a16="http://schemas.microsoft.com/office/drawing/2014/main" id="{7961F832-1C11-4B2B-ADA3-3D9332F7C327}"/>
                </a:ext>
              </a:extLst>
            </p:cNvPr>
            <p:cNvSpPr/>
            <p:nvPr/>
          </p:nvSpPr>
          <p:spPr>
            <a:xfrm>
              <a:off x="1049410" y="2839212"/>
              <a:ext cx="266720" cy="228164"/>
            </a:xfrm>
            <a:custGeom>
              <a:avLst/>
              <a:gdLst/>
              <a:ahLst/>
              <a:cxnLst/>
              <a:rect l="l" t="t" r="r" b="b"/>
              <a:pathLst>
                <a:path w="8322" h="7119" extrusionOk="0">
                  <a:moveTo>
                    <a:pt x="1" y="0"/>
                  </a:moveTo>
                  <a:lnTo>
                    <a:pt x="1" y="7118"/>
                  </a:lnTo>
                  <a:lnTo>
                    <a:pt x="4512" y="7118"/>
                  </a:lnTo>
                  <a:lnTo>
                    <a:pt x="4512" y="151"/>
                  </a:lnTo>
                  <a:lnTo>
                    <a:pt x="4662" y="151"/>
                  </a:lnTo>
                  <a:lnTo>
                    <a:pt x="4662" y="7118"/>
                  </a:lnTo>
                  <a:lnTo>
                    <a:pt x="8322" y="7118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36;p60">
              <a:extLst>
                <a:ext uri="{FF2B5EF4-FFF2-40B4-BE49-F238E27FC236}">
                  <a16:creationId xmlns:a16="http://schemas.microsoft.com/office/drawing/2014/main" id="{C76940B3-D121-46ED-8DF9-9A087484FCD2}"/>
                </a:ext>
              </a:extLst>
            </p:cNvPr>
            <p:cNvSpPr/>
            <p:nvPr/>
          </p:nvSpPr>
          <p:spPr>
            <a:xfrm>
              <a:off x="1198827" y="3071606"/>
              <a:ext cx="117303" cy="251721"/>
            </a:xfrm>
            <a:custGeom>
              <a:avLst/>
              <a:gdLst/>
              <a:ahLst/>
              <a:cxnLst/>
              <a:rect l="l" t="t" r="r" b="b"/>
              <a:pathLst>
                <a:path w="3660" h="7854" extrusionOk="0">
                  <a:moveTo>
                    <a:pt x="0" y="1"/>
                  </a:moveTo>
                  <a:lnTo>
                    <a:pt x="0" y="7854"/>
                  </a:lnTo>
                  <a:lnTo>
                    <a:pt x="3660" y="7854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37;p60">
              <a:extLst>
                <a:ext uri="{FF2B5EF4-FFF2-40B4-BE49-F238E27FC236}">
                  <a16:creationId xmlns:a16="http://schemas.microsoft.com/office/drawing/2014/main" id="{7BF66824-2657-45B7-8FC7-2AAD1FB8EC7C}"/>
                </a:ext>
              </a:extLst>
            </p:cNvPr>
            <p:cNvSpPr/>
            <p:nvPr/>
          </p:nvSpPr>
          <p:spPr>
            <a:xfrm>
              <a:off x="1198827" y="3340442"/>
              <a:ext cx="117303" cy="243163"/>
            </a:xfrm>
            <a:custGeom>
              <a:avLst/>
              <a:gdLst/>
              <a:ahLst/>
              <a:cxnLst/>
              <a:rect l="l" t="t" r="r" b="b"/>
              <a:pathLst>
                <a:path w="3660" h="7587" extrusionOk="0">
                  <a:moveTo>
                    <a:pt x="0" y="0"/>
                  </a:moveTo>
                  <a:lnTo>
                    <a:pt x="0" y="7586"/>
                  </a:lnTo>
                  <a:lnTo>
                    <a:pt x="3660" y="758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38;p60">
              <a:extLst>
                <a:ext uri="{FF2B5EF4-FFF2-40B4-BE49-F238E27FC236}">
                  <a16:creationId xmlns:a16="http://schemas.microsoft.com/office/drawing/2014/main" id="{508EE028-4780-44C6-842F-EEDD6D76125D}"/>
                </a:ext>
              </a:extLst>
            </p:cNvPr>
            <p:cNvSpPr/>
            <p:nvPr/>
          </p:nvSpPr>
          <p:spPr>
            <a:xfrm>
              <a:off x="762915" y="3340442"/>
              <a:ext cx="126950" cy="243163"/>
            </a:xfrm>
            <a:custGeom>
              <a:avLst/>
              <a:gdLst/>
              <a:ahLst/>
              <a:cxnLst/>
              <a:rect l="l" t="t" r="r" b="b"/>
              <a:pathLst>
                <a:path w="3961" h="7587" extrusionOk="0">
                  <a:moveTo>
                    <a:pt x="1" y="0"/>
                  </a:moveTo>
                  <a:lnTo>
                    <a:pt x="1" y="7586"/>
                  </a:lnTo>
                  <a:lnTo>
                    <a:pt x="3961" y="7586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39;p60">
              <a:extLst>
                <a:ext uri="{FF2B5EF4-FFF2-40B4-BE49-F238E27FC236}">
                  <a16:creationId xmlns:a16="http://schemas.microsoft.com/office/drawing/2014/main" id="{7135057E-7885-4AB3-9FD0-9A336F488DA3}"/>
                </a:ext>
              </a:extLst>
            </p:cNvPr>
            <p:cNvSpPr/>
            <p:nvPr/>
          </p:nvSpPr>
          <p:spPr>
            <a:xfrm>
              <a:off x="1049410" y="3340442"/>
              <a:ext cx="144642" cy="243163"/>
            </a:xfrm>
            <a:custGeom>
              <a:avLst/>
              <a:gdLst/>
              <a:ahLst/>
              <a:cxnLst/>
              <a:rect l="l" t="t" r="r" b="b"/>
              <a:pathLst>
                <a:path w="4513" h="7587" extrusionOk="0">
                  <a:moveTo>
                    <a:pt x="1" y="0"/>
                  </a:moveTo>
                  <a:lnTo>
                    <a:pt x="1" y="7586"/>
                  </a:lnTo>
                  <a:lnTo>
                    <a:pt x="4512" y="7586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40;p60">
              <a:extLst>
                <a:ext uri="{FF2B5EF4-FFF2-40B4-BE49-F238E27FC236}">
                  <a16:creationId xmlns:a16="http://schemas.microsoft.com/office/drawing/2014/main" id="{3C156B4D-188B-4C11-B877-990EDB06B629}"/>
                </a:ext>
              </a:extLst>
            </p:cNvPr>
            <p:cNvSpPr/>
            <p:nvPr/>
          </p:nvSpPr>
          <p:spPr>
            <a:xfrm>
              <a:off x="762915" y="3588380"/>
              <a:ext cx="126950" cy="219062"/>
            </a:xfrm>
            <a:custGeom>
              <a:avLst/>
              <a:gdLst/>
              <a:ahLst/>
              <a:cxnLst/>
              <a:rect l="l" t="t" r="r" b="b"/>
              <a:pathLst>
                <a:path w="3961" h="6835" extrusionOk="0">
                  <a:moveTo>
                    <a:pt x="1" y="1"/>
                  </a:moveTo>
                  <a:lnTo>
                    <a:pt x="1" y="6834"/>
                  </a:lnTo>
                  <a:lnTo>
                    <a:pt x="3961" y="6834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41;p60">
              <a:extLst>
                <a:ext uri="{FF2B5EF4-FFF2-40B4-BE49-F238E27FC236}">
                  <a16:creationId xmlns:a16="http://schemas.microsoft.com/office/drawing/2014/main" id="{BDF90199-F2DC-43A5-8AEA-C40AE4ECDA42}"/>
                </a:ext>
              </a:extLst>
            </p:cNvPr>
            <p:cNvSpPr/>
            <p:nvPr/>
          </p:nvSpPr>
          <p:spPr>
            <a:xfrm>
              <a:off x="1198827" y="3588380"/>
              <a:ext cx="117303" cy="219062"/>
            </a:xfrm>
            <a:custGeom>
              <a:avLst/>
              <a:gdLst/>
              <a:ahLst/>
              <a:cxnLst/>
              <a:rect l="l" t="t" r="r" b="b"/>
              <a:pathLst>
                <a:path w="3660" h="6835" extrusionOk="0">
                  <a:moveTo>
                    <a:pt x="0" y="1"/>
                  </a:moveTo>
                  <a:lnTo>
                    <a:pt x="0" y="6834"/>
                  </a:lnTo>
                  <a:lnTo>
                    <a:pt x="3660" y="6834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42;p60">
              <a:extLst>
                <a:ext uri="{FF2B5EF4-FFF2-40B4-BE49-F238E27FC236}">
                  <a16:creationId xmlns:a16="http://schemas.microsoft.com/office/drawing/2014/main" id="{E79EC3BD-00E2-4745-BF87-78B3B1DCD193}"/>
                </a:ext>
              </a:extLst>
            </p:cNvPr>
            <p:cNvSpPr/>
            <p:nvPr/>
          </p:nvSpPr>
          <p:spPr>
            <a:xfrm>
              <a:off x="762915" y="2839212"/>
              <a:ext cx="268867" cy="228164"/>
            </a:xfrm>
            <a:custGeom>
              <a:avLst/>
              <a:gdLst/>
              <a:ahLst/>
              <a:cxnLst/>
              <a:rect l="l" t="t" r="r" b="b"/>
              <a:pathLst>
                <a:path w="8389" h="7119" extrusionOk="0">
                  <a:moveTo>
                    <a:pt x="1" y="0"/>
                  </a:moveTo>
                  <a:lnTo>
                    <a:pt x="1" y="7118"/>
                  </a:lnTo>
                  <a:lnTo>
                    <a:pt x="3961" y="7118"/>
                  </a:lnTo>
                  <a:lnTo>
                    <a:pt x="3961" y="151"/>
                  </a:lnTo>
                  <a:lnTo>
                    <a:pt x="4111" y="151"/>
                  </a:lnTo>
                  <a:lnTo>
                    <a:pt x="4111" y="7118"/>
                  </a:lnTo>
                  <a:lnTo>
                    <a:pt x="8388" y="7118"/>
                  </a:lnTo>
                  <a:lnTo>
                    <a:pt x="838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43;p60">
              <a:extLst>
                <a:ext uri="{FF2B5EF4-FFF2-40B4-BE49-F238E27FC236}">
                  <a16:creationId xmlns:a16="http://schemas.microsoft.com/office/drawing/2014/main" id="{96542DDE-3907-4678-B059-41C6EEB5A129}"/>
                </a:ext>
              </a:extLst>
            </p:cNvPr>
            <p:cNvSpPr/>
            <p:nvPr/>
          </p:nvSpPr>
          <p:spPr>
            <a:xfrm>
              <a:off x="1049410" y="3588380"/>
              <a:ext cx="144642" cy="219062"/>
            </a:xfrm>
            <a:custGeom>
              <a:avLst/>
              <a:gdLst/>
              <a:ahLst/>
              <a:cxnLst/>
              <a:rect l="l" t="t" r="r" b="b"/>
              <a:pathLst>
                <a:path w="4513" h="6835" extrusionOk="0">
                  <a:moveTo>
                    <a:pt x="1" y="1"/>
                  </a:moveTo>
                  <a:lnTo>
                    <a:pt x="1" y="6834"/>
                  </a:lnTo>
                  <a:lnTo>
                    <a:pt x="4512" y="6834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44;p60">
              <a:extLst>
                <a:ext uri="{FF2B5EF4-FFF2-40B4-BE49-F238E27FC236}">
                  <a16:creationId xmlns:a16="http://schemas.microsoft.com/office/drawing/2014/main" id="{C57228EA-8727-44D9-AB65-1BBD1803139D}"/>
                </a:ext>
              </a:extLst>
            </p:cNvPr>
            <p:cNvSpPr/>
            <p:nvPr/>
          </p:nvSpPr>
          <p:spPr>
            <a:xfrm>
              <a:off x="894673" y="3588380"/>
              <a:ext cx="137110" cy="219062"/>
            </a:xfrm>
            <a:custGeom>
              <a:avLst/>
              <a:gdLst/>
              <a:ahLst/>
              <a:cxnLst/>
              <a:rect l="l" t="t" r="r" b="b"/>
              <a:pathLst>
                <a:path w="4278" h="6835" extrusionOk="0">
                  <a:moveTo>
                    <a:pt x="0" y="1"/>
                  </a:moveTo>
                  <a:lnTo>
                    <a:pt x="0" y="6834"/>
                  </a:lnTo>
                  <a:lnTo>
                    <a:pt x="4277" y="6834"/>
                  </a:lnTo>
                  <a:lnTo>
                    <a:pt x="42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45;p60">
              <a:extLst>
                <a:ext uri="{FF2B5EF4-FFF2-40B4-BE49-F238E27FC236}">
                  <a16:creationId xmlns:a16="http://schemas.microsoft.com/office/drawing/2014/main" id="{62C8E918-D581-45E7-A084-8885191C6808}"/>
                </a:ext>
              </a:extLst>
            </p:cNvPr>
            <p:cNvSpPr/>
            <p:nvPr/>
          </p:nvSpPr>
          <p:spPr>
            <a:xfrm>
              <a:off x="1049410" y="3071606"/>
              <a:ext cx="144642" cy="251721"/>
            </a:xfrm>
            <a:custGeom>
              <a:avLst/>
              <a:gdLst/>
              <a:ahLst/>
              <a:cxnLst/>
              <a:rect l="l" t="t" r="r" b="b"/>
              <a:pathLst>
                <a:path w="4513" h="7854" extrusionOk="0">
                  <a:moveTo>
                    <a:pt x="1" y="1"/>
                  </a:moveTo>
                  <a:lnTo>
                    <a:pt x="1" y="7854"/>
                  </a:lnTo>
                  <a:lnTo>
                    <a:pt x="4512" y="7854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46;p60">
              <a:extLst>
                <a:ext uri="{FF2B5EF4-FFF2-40B4-BE49-F238E27FC236}">
                  <a16:creationId xmlns:a16="http://schemas.microsoft.com/office/drawing/2014/main" id="{FDA29AF9-303E-4D64-AEF2-0930C11E804A}"/>
                </a:ext>
              </a:extLst>
            </p:cNvPr>
            <p:cNvSpPr/>
            <p:nvPr/>
          </p:nvSpPr>
          <p:spPr>
            <a:xfrm>
              <a:off x="1310201" y="4003877"/>
              <a:ext cx="148904" cy="286046"/>
            </a:xfrm>
            <a:custGeom>
              <a:avLst/>
              <a:gdLst/>
              <a:ahLst/>
              <a:cxnLst/>
              <a:rect l="l" t="t" r="r" b="b"/>
              <a:pathLst>
                <a:path w="4646" h="8925" extrusionOk="0">
                  <a:moveTo>
                    <a:pt x="1988" y="0"/>
                  </a:moveTo>
                  <a:cubicBezTo>
                    <a:pt x="1972" y="0"/>
                    <a:pt x="1961" y="2"/>
                    <a:pt x="1957" y="2"/>
                  </a:cubicBezTo>
                  <a:lnTo>
                    <a:pt x="1957" y="2"/>
                  </a:lnTo>
                  <a:cubicBezTo>
                    <a:pt x="1873" y="5"/>
                    <a:pt x="1477" y="72"/>
                    <a:pt x="1521" y="1088"/>
                  </a:cubicBezTo>
                  <a:cubicBezTo>
                    <a:pt x="1538" y="1656"/>
                    <a:pt x="1588" y="2225"/>
                    <a:pt x="1672" y="2793"/>
                  </a:cubicBezTo>
                  <a:cubicBezTo>
                    <a:pt x="1672" y="2793"/>
                    <a:pt x="1672" y="3000"/>
                    <a:pt x="1521" y="3000"/>
                  </a:cubicBezTo>
                  <a:cubicBezTo>
                    <a:pt x="1506" y="3000"/>
                    <a:pt x="1489" y="2998"/>
                    <a:pt x="1471" y="2993"/>
                  </a:cubicBezTo>
                  <a:cubicBezTo>
                    <a:pt x="1338" y="2957"/>
                    <a:pt x="1108" y="2824"/>
                    <a:pt x="921" y="2824"/>
                  </a:cubicBezTo>
                  <a:cubicBezTo>
                    <a:pt x="851" y="2824"/>
                    <a:pt x="786" y="2843"/>
                    <a:pt x="736" y="2893"/>
                  </a:cubicBezTo>
                  <a:cubicBezTo>
                    <a:pt x="552" y="3077"/>
                    <a:pt x="619" y="3361"/>
                    <a:pt x="870" y="3712"/>
                  </a:cubicBezTo>
                  <a:cubicBezTo>
                    <a:pt x="1104" y="4046"/>
                    <a:pt x="1622" y="4798"/>
                    <a:pt x="1672" y="4881"/>
                  </a:cubicBezTo>
                  <a:cubicBezTo>
                    <a:pt x="1719" y="4944"/>
                    <a:pt x="1736" y="5050"/>
                    <a:pt x="1616" y="5050"/>
                  </a:cubicBezTo>
                  <a:cubicBezTo>
                    <a:pt x="1607" y="5050"/>
                    <a:pt x="1598" y="5049"/>
                    <a:pt x="1588" y="5048"/>
                  </a:cubicBezTo>
                  <a:cubicBezTo>
                    <a:pt x="1510" y="5048"/>
                    <a:pt x="1164" y="4940"/>
                    <a:pt x="866" y="4940"/>
                  </a:cubicBezTo>
                  <a:cubicBezTo>
                    <a:pt x="654" y="4940"/>
                    <a:pt x="467" y="4995"/>
                    <a:pt x="419" y="5182"/>
                  </a:cubicBezTo>
                  <a:cubicBezTo>
                    <a:pt x="302" y="5616"/>
                    <a:pt x="1137" y="6452"/>
                    <a:pt x="1221" y="6552"/>
                  </a:cubicBezTo>
                  <a:cubicBezTo>
                    <a:pt x="1321" y="6636"/>
                    <a:pt x="1321" y="6702"/>
                    <a:pt x="1287" y="6753"/>
                  </a:cubicBezTo>
                  <a:cubicBezTo>
                    <a:pt x="1281" y="6765"/>
                    <a:pt x="1265" y="6771"/>
                    <a:pt x="1242" y="6771"/>
                  </a:cubicBezTo>
                  <a:cubicBezTo>
                    <a:pt x="1142" y="6771"/>
                    <a:pt x="903" y="6670"/>
                    <a:pt x="686" y="6602"/>
                  </a:cubicBezTo>
                  <a:cubicBezTo>
                    <a:pt x="573" y="6567"/>
                    <a:pt x="452" y="6541"/>
                    <a:pt x="346" y="6541"/>
                  </a:cubicBezTo>
                  <a:cubicBezTo>
                    <a:pt x="199" y="6541"/>
                    <a:pt x="80" y="6591"/>
                    <a:pt x="51" y="6736"/>
                  </a:cubicBezTo>
                  <a:cubicBezTo>
                    <a:pt x="1" y="7003"/>
                    <a:pt x="368" y="7772"/>
                    <a:pt x="1755" y="8590"/>
                  </a:cubicBezTo>
                  <a:lnTo>
                    <a:pt x="2424" y="8925"/>
                  </a:lnTo>
                  <a:lnTo>
                    <a:pt x="3059" y="8524"/>
                  </a:lnTo>
                  <a:cubicBezTo>
                    <a:pt x="4345" y="7571"/>
                    <a:pt x="4646" y="6769"/>
                    <a:pt x="4562" y="6519"/>
                  </a:cubicBezTo>
                  <a:cubicBezTo>
                    <a:pt x="4529" y="6385"/>
                    <a:pt x="4433" y="6339"/>
                    <a:pt x="4314" y="6339"/>
                  </a:cubicBezTo>
                  <a:cubicBezTo>
                    <a:pt x="4195" y="6339"/>
                    <a:pt x="4053" y="6385"/>
                    <a:pt x="3927" y="6435"/>
                  </a:cubicBezTo>
                  <a:cubicBezTo>
                    <a:pt x="3694" y="6523"/>
                    <a:pt x="3447" y="6661"/>
                    <a:pt x="3367" y="6661"/>
                  </a:cubicBezTo>
                  <a:cubicBezTo>
                    <a:pt x="3355" y="6661"/>
                    <a:pt x="3347" y="6659"/>
                    <a:pt x="3343" y="6652"/>
                  </a:cubicBezTo>
                  <a:cubicBezTo>
                    <a:pt x="3292" y="6602"/>
                    <a:pt x="3292" y="6535"/>
                    <a:pt x="3376" y="6435"/>
                  </a:cubicBezTo>
                  <a:cubicBezTo>
                    <a:pt x="3460" y="6335"/>
                    <a:pt x="4211" y="5433"/>
                    <a:pt x="4044" y="4998"/>
                  </a:cubicBezTo>
                  <a:cubicBezTo>
                    <a:pt x="3986" y="4847"/>
                    <a:pt x="3840" y="4797"/>
                    <a:pt x="3670" y="4797"/>
                  </a:cubicBezTo>
                  <a:cubicBezTo>
                    <a:pt x="3351" y="4797"/>
                    <a:pt x="2945" y="4971"/>
                    <a:pt x="2858" y="4981"/>
                  </a:cubicBezTo>
                  <a:cubicBezTo>
                    <a:pt x="2844" y="4985"/>
                    <a:pt x="2831" y="4987"/>
                    <a:pt x="2819" y="4987"/>
                  </a:cubicBezTo>
                  <a:cubicBezTo>
                    <a:pt x="2725" y="4987"/>
                    <a:pt x="2728" y="4874"/>
                    <a:pt x="2758" y="4814"/>
                  </a:cubicBezTo>
                  <a:cubicBezTo>
                    <a:pt x="2808" y="4748"/>
                    <a:pt x="3242" y="3929"/>
                    <a:pt x="3443" y="3578"/>
                  </a:cubicBezTo>
                  <a:cubicBezTo>
                    <a:pt x="3660" y="3210"/>
                    <a:pt x="3693" y="2910"/>
                    <a:pt x="3493" y="2743"/>
                  </a:cubicBezTo>
                  <a:cubicBezTo>
                    <a:pt x="3450" y="2710"/>
                    <a:pt x="3401" y="2697"/>
                    <a:pt x="3349" y="2697"/>
                  </a:cubicBezTo>
                  <a:cubicBezTo>
                    <a:pt x="3156" y="2697"/>
                    <a:pt x="2919" y="2874"/>
                    <a:pt x="2775" y="2926"/>
                  </a:cubicBezTo>
                  <a:cubicBezTo>
                    <a:pt x="2752" y="2935"/>
                    <a:pt x="2731" y="2938"/>
                    <a:pt x="2712" y="2938"/>
                  </a:cubicBezTo>
                  <a:cubicBezTo>
                    <a:pt x="2579" y="2938"/>
                    <a:pt x="2541" y="2759"/>
                    <a:pt x="2541" y="2759"/>
                  </a:cubicBezTo>
                  <a:cubicBezTo>
                    <a:pt x="2574" y="2174"/>
                    <a:pt x="2574" y="1606"/>
                    <a:pt x="2541" y="1022"/>
                  </a:cubicBezTo>
                  <a:cubicBezTo>
                    <a:pt x="2484" y="72"/>
                    <a:pt x="2103" y="0"/>
                    <a:pt x="198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7;p60">
              <a:extLst>
                <a:ext uri="{FF2B5EF4-FFF2-40B4-BE49-F238E27FC236}">
                  <a16:creationId xmlns:a16="http://schemas.microsoft.com/office/drawing/2014/main" id="{33FD243C-491A-4B9D-AD1A-693B79B563CC}"/>
                </a:ext>
              </a:extLst>
            </p:cNvPr>
            <p:cNvSpPr/>
            <p:nvPr/>
          </p:nvSpPr>
          <p:spPr>
            <a:xfrm>
              <a:off x="1374461" y="4036055"/>
              <a:ext cx="14519" cy="288674"/>
            </a:xfrm>
            <a:custGeom>
              <a:avLst/>
              <a:gdLst/>
              <a:ahLst/>
              <a:cxnLst/>
              <a:rect l="l" t="t" r="r" b="b"/>
              <a:pathLst>
                <a:path w="453" h="9007" extrusionOk="0">
                  <a:moveTo>
                    <a:pt x="1" y="1"/>
                  </a:moveTo>
                  <a:cubicBezTo>
                    <a:pt x="1" y="1"/>
                    <a:pt x="1" y="1"/>
                    <a:pt x="1" y="18"/>
                  </a:cubicBezTo>
                  <a:cubicBezTo>
                    <a:pt x="1" y="34"/>
                    <a:pt x="1" y="51"/>
                    <a:pt x="18" y="84"/>
                  </a:cubicBezTo>
                  <a:cubicBezTo>
                    <a:pt x="18" y="51"/>
                    <a:pt x="18" y="34"/>
                    <a:pt x="18" y="18"/>
                  </a:cubicBezTo>
                  <a:cubicBezTo>
                    <a:pt x="1" y="1"/>
                    <a:pt x="1" y="1"/>
                    <a:pt x="1" y="1"/>
                  </a:cubicBezTo>
                  <a:close/>
                  <a:moveTo>
                    <a:pt x="18" y="84"/>
                  </a:moveTo>
                  <a:cubicBezTo>
                    <a:pt x="18" y="151"/>
                    <a:pt x="18" y="235"/>
                    <a:pt x="18" y="352"/>
                  </a:cubicBezTo>
                  <a:cubicBezTo>
                    <a:pt x="34" y="586"/>
                    <a:pt x="51" y="920"/>
                    <a:pt x="68" y="1321"/>
                  </a:cubicBezTo>
                  <a:cubicBezTo>
                    <a:pt x="118" y="2156"/>
                    <a:pt x="168" y="3292"/>
                    <a:pt x="218" y="4546"/>
                  </a:cubicBezTo>
                  <a:cubicBezTo>
                    <a:pt x="268" y="5799"/>
                    <a:pt x="335" y="6935"/>
                    <a:pt x="368" y="7770"/>
                  </a:cubicBezTo>
                  <a:cubicBezTo>
                    <a:pt x="402" y="8171"/>
                    <a:pt x="419" y="8505"/>
                    <a:pt x="435" y="8739"/>
                  </a:cubicBezTo>
                  <a:cubicBezTo>
                    <a:pt x="435" y="8505"/>
                    <a:pt x="419" y="8171"/>
                    <a:pt x="385" y="7754"/>
                  </a:cubicBezTo>
                  <a:cubicBezTo>
                    <a:pt x="352" y="6935"/>
                    <a:pt x="302" y="5799"/>
                    <a:pt x="252" y="4546"/>
                  </a:cubicBezTo>
                  <a:cubicBezTo>
                    <a:pt x="185" y="3292"/>
                    <a:pt x="135" y="2156"/>
                    <a:pt x="84" y="1321"/>
                  </a:cubicBezTo>
                  <a:cubicBezTo>
                    <a:pt x="68" y="920"/>
                    <a:pt x="51" y="586"/>
                    <a:pt x="34" y="352"/>
                  </a:cubicBezTo>
                  <a:cubicBezTo>
                    <a:pt x="18" y="235"/>
                    <a:pt x="18" y="151"/>
                    <a:pt x="18" y="84"/>
                  </a:cubicBezTo>
                  <a:close/>
                  <a:moveTo>
                    <a:pt x="435" y="8739"/>
                  </a:moveTo>
                  <a:cubicBezTo>
                    <a:pt x="435" y="8856"/>
                    <a:pt x="452" y="8940"/>
                    <a:pt x="452" y="9007"/>
                  </a:cubicBezTo>
                  <a:cubicBezTo>
                    <a:pt x="452" y="8940"/>
                    <a:pt x="452" y="8856"/>
                    <a:pt x="435" y="873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48;p60">
              <a:extLst>
                <a:ext uri="{FF2B5EF4-FFF2-40B4-BE49-F238E27FC236}">
                  <a16:creationId xmlns:a16="http://schemas.microsoft.com/office/drawing/2014/main" id="{81954F42-F28D-40FF-B902-E386B510DD61}"/>
                </a:ext>
              </a:extLst>
            </p:cNvPr>
            <p:cNvSpPr/>
            <p:nvPr/>
          </p:nvSpPr>
          <p:spPr>
            <a:xfrm>
              <a:off x="1349847" y="4107815"/>
              <a:ext cx="29999" cy="32178"/>
            </a:xfrm>
            <a:custGeom>
              <a:avLst/>
              <a:gdLst/>
              <a:ahLst/>
              <a:cxnLst/>
              <a:rect l="l" t="t" r="r" b="b"/>
              <a:pathLst>
                <a:path w="936" h="1004" extrusionOk="0">
                  <a:moveTo>
                    <a:pt x="0" y="1"/>
                  </a:moveTo>
                  <a:cubicBezTo>
                    <a:pt x="0" y="17"/>
                    <a:pt x="17" y="34"/>
                    <a:pt x="34" y="51"/>
                  </a:cubicBezTo>
                  <a:lnTo>
                    <a:pt x="134" y="151"/>
                  </a:lnTo>
                  <a:lnTo>
                    <a:pt x="451" y="502"/>
                  </a:lnTo>
                  <a:cubicBezTo>
                    <a:pt x="585" y="652"/>
                    <a:pt x="702" y="769"/>
                    <a:pt x="786" y="853"/>
                  </a:cubicBezTo>
                  <a:cubicBezTo>
                    <a:pt x="836" y="903"/>
                    <a:pt x="869" y="936"/>
                    <a:pt x="903" y="970"/>
                  </a:cubicBezTo>
                  <a:cubicBezTo>
                    <a:pt x="903" y="970"/>
                    <a:pt x="919" y="987"/>
                    <a:pt x="936" y="1003"/>
                  </a:cubicBezTo>
                  <a:cubicBezTo>
                    <a:pt x="919" y="987"/>
                    <a:pt x="919" y="970"/>
                    <a:pt x="903" y="953"/>
                  </a:cubicBezTo>
                  <a:lnTo>
                    <a:pt x="802" y="853"/>
                  </a:lnTo>
                  <a:lnTo>
                    <a:pt x="468" y="485"/>
                  </a:lnTo>
                  <a:cubicBezTo>
                    <a:pt x="351" y="352"/>
                    <a:pt x="234" y="235"/>
                    <a:pt x="134" y="134"/>
                  </a:cubicBezTo>
                  <a:cubicBezTo>
                    <a:pt x="101" y="101"/>
                    <a:pt x="67" y="68"/>
                    <a:pt x="34" y="34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49;p60">
              <a:extLst>
                <a:ext uri="{FF2B5EF4-FFF2-40B4-BE49-F238E27FC236}">
                  <a16:creationId xmlns:a16="http://schemas.microsoft.com/office/drawing/2014/main" id="{D37D0232-74CA-4FA8-9A7C-4DA9A711A3EA}"/>
                </a:ext>
              </a:extLst>
            </p:cNvPr>
            <p:cNvSpPr/>
            <p:nvPr/>
          </p:nvSpPr>
          <p:spPr>
            <a:xfrm>
              <a:off x="1381961" y="4103007"/>
              <a:ext cx="35928" cy="35928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1104" y="0"/>
                  </a:moveTo>
                  <a:cubicBezTo>
                    <a:pt x="1104" y="0"/>
                    <a:pt x="853" y="251"/>
                    <a:pt x="552" y="552"/>
                  </a:cubicBezTo>
                  <a:cubicBezTo>
                    <a:pt x="235" y="869"/>
                    <a:pt x="1" y="1120"/>
                    <a:pt x="1" y="1120"/>
                  </a:cubicBezTo>
                  <a:cubicBezTo>
                    <a:pt x="1" y="1120"/>
                    <a:pt x="1" y="1121"/>
                    <a:pt x="2" y="1121"/>
                  </a:cubicBezTo>
                  <a:cubicBezTo>
                    <a:pt x="17" y="1121"/>
                    <a:pt x="261" y="876"/>
                    <a:pt x="569" y="568"/>
                  </a:cubicBezTo>
                  <a:cubicBezTo>
                    <a:pt x="870" y="268"/>
                    <a:pt x="1120" y="0"/>
                    <a:pt x="11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50;p60">
              <a:extLst>
                <a:ext uri="{FF2B5EF4-FFF2-40B4-BE49-F238E27FC236}">
                  <a16:creationId xmlns:a16="http://schemas.microsoft.com/office/drawing/2014/main" id="{114DD497-4FD8-4A8A-95BF-1A370F6A4371}"/>
                </a:ext>
              </a:extLst>
            </p:cNvPr>
            <p:cNvSpPr/>
            <p:nvPr/>
          </p:nvSpPr>
          <p:spPr>
            <a:xfrm>
              <a:off x="1381961" y="4178036"/>
              <a:ext cx="37434" cy="23012"/>
            </a:xfrm>
            <a:custGeom>
              <a:avLst/>
              <a:gdLst/>
              <a:ahLst/>
              <a:cxnLst/>
              <a:rect l="l" t="t" r="r" b="b"/>
              <a:pathLst>
                <a:path w="1168" h="718" extrusionOk="0">
                  <a:moveTo>
                    <a:pt x="1136" y="1"/>
                  </a:moveTo>
                  <a:cubicBezTo>
                    <a:pt x="1134" y="1"/>
                    <a:pt x="1134" y="5"/>
                    <a:pt x="1137" y="15"/>
                  </a:cubicBezTo>
                  <a:lnTo>
                    <a:pt x="1020" y="99"/>
                  </a:lnTo>
                  <a:cubicBezTo>
                    <a:pt x="920" y="166"/>
                    <a:pt x="769" y="266"/>
                    <a:pt x="602" y="366"/>
                  </a:cubicBezTo>
                  <a:cubicBezTo>
                    <a:pt x="435" y="466"/>
                    <a:pt x="285" y="550"/>
                    <a:pt x="168" y="617"/>
                  </a:cubicBezTo>
                  <a:lnTo>
                    <a:pt x="51" y="684"/>
                  </a:lnTo>
                  <a:cubicBezTo>
                    <a:pt x="34" y="700"/>
                    <a:pt x="18" y="700"/>
                    <a:pt x="1" y="717"/>
                  </a:cubicBezTo>
                  <a:cubicBezTo>
                    <a:pt x="18" y="717"/>
                    <a:pt x="34" y="700"/>
                    <a:pt x="51" y="700"/>
                  </a:cubicBezTo>
                  <a:cubicBezTo>
                    <a:pt x="84" y="684"/>
                    <a:pt x="134" y="667"/>
                    <a:pt x="185" y="634"/>
                  </a:cubicBezTo>
                  <a:cubicBezTo>
                    <a:pt x="302" y="567"/>
                    <a:pt x="452" y="483"/>
                    <a:pt x="619" y="383"/>
                  </a:cubicBezTo>
                  <a:cubicBezTo>
                    <a:pt x="786" y="283"/>
                    <a:pt x="920" y="182"/>
                    <a:pt x="1020" y="116"/>
                  </a:cubicBezTo>
                  <a:cubicBezTo>
                    <a:pt x="1087" y="82"/>
                    <a:pt x="1120" y="49"/>
                    <a:pt x="1154" y="32"/>
                  </a:cubicBezTo>
                  <a:cubicBezTo>
                    <a:pt x="1159" y="37"/>
                    <a:pt x="1161" y="39"/>
                    <a:pt x="1163" y="39"/>
                  </a:cubicBezTo>
                  <a:cubicBezTo>
                    <a:pt x="1168" y="39"/>
                    <a:pt x="1142" y="1"/>
                    <a:pt x="11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51;p60">
              <a:extLst>
                <a:ext uri="{FF2B5EF4-FFF2-40B4-BE49-F238E27FC236}">
                  <a16:creationId xmlns:a16="http://schemas.microsoft.com/office/drawing/2014/main" id="{93C5E33F-4D85-4B11-BFA2-37B41ABC556B}"/>
                </a:ext>
              </a:extLst>
            </p:cNvPr>
            <p:cNvSpPr/>
            <p:nvPr/>
          </p:nvSpPr>
          <p:spPr>
            <a:xfrm>
              <a:off x="1346642" y="4179575"/>
              <a:ext cx="35351" cy="20929"/>
            </a:xfrm>
            <a:custGeom>
              <a:avLst/>
              <a:gdLst/>
              <a:ahLst/>
              <a:cxnLst/>
              <a:rect l="l" t="t" r="r" b="b"/>
              <a:pathLst>
                <a:path w="1103" h="653" extrusionOk="0">
                  <a:moveTo>
                    <a:pt x="0" y="1"/>
                  </a:moveTo>
                  <a:cubicBezTo>
                    <a:pt x="0" y="1"/>
                    <a:pt x="17" y="17"/>
                    <a:pt x="33" y="17"/>
                  </a:cubicBezTo>
                  <a:cubicBezTo>
                    <a:pt x="33" y="1"/>
                    <a:pt x="17" y="1"/>
                    <a:pt x="0" y="1"/>
                  </a:cubicBezTo>
                  <a:close/>
                  <a:moveTo>
                    <a:pt x="33" y="17"/>
                  </a:moveTo>
                  <a:cubicBezTo>
                    <a:pt x="67" y="34"/>
                    <a:pt x="100" y="68"/>
                    <a:pt x="150" y="101"/>
                  </a:cubicBezTo>
                  <a:cubicBezTo>
                    <a:pt x="251" y="151"/>
                    <a:pt x="384" y="251"/>
                    <a:pt x="551" y="335"/>
                  </a:cubicBezTo>
                  <a:cubicBezTo>
                    <a:pt x="702" y="418"/>
                    <a:pt x="835" y="502"/>
                    <a:pt x="936" y="569"/>
                  </a:cubicBezTo>
                  <a:cubicBezTo>
                    <a:pt x="986" y="586"/>
                    <a:pt x="1036" y="619"/>
                    <a:pt x="1053" y="636"/>
                  </a:cubicBezTo>
                  <a:cubicBezTo>
                    <a:pt x="1069" y="636"/>
                    <a:pt x="1086" y="652"/>
                    <a:pt x="1103" y="652"/>
                  </a:cubicBezTo>
                  <a:cubicBezTo>
                    <a:pt x="1086" y="636"/>
                    <a:pt x="1086" y="636"/>
                    <a:pt x="1069" y="619"/>
                  </a:cubicBezTo>
                  <a:cubicBezTo>
                    <a:pt x="1036" y="602"/>
                    <a:pt x="1003" y="586"/>
                    <a:pt x="952" y="552"/>
                  </a:cubicBezTo>
                  <a:cubicBezTo>
                    <a:pt x="852" y="485"/>
                    <a:pt x="702" y="402"/>
                    <a:pt x="551" y="318"/>
                  </a:cubicBezTo>
                  <a:cubicBezTo>
                    <a:pt x="401" y="218"/>
                    <a:pt x="267" y="134"/>
                    <a:pt x="167" y="84"/>
                  </a:cubicBezTo>
                  <a:cubicBezTo>
                    <a:pt x="117" y="51"/>
                    <a:pt x="67" y="34"/>
                    <a:pt x="33" y="1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52;p60">
              <a:extLst>
                <a:ext uri="{FF2B5EF4-FFF2-40B4-BE49-F238E27FC236}">
                  <a16:creationId xmlns:a16="http://schemas.microsoft.com/office/drawing/2014/main" id="{61074689-2F0C-4483-A8C9-081A41757F1C}"/>
                </a:ext>
              </a:extLst>
            </p:cNvPr>
            <p:cNvSpPr/>
            <p:nvPr/>
          </p:nvSpPr>
          <p:spPr>
            <a:xfrm>
              <a:off x="1339655" y="4234188"/>
              <a:ext cx="45575" cy="26281"/>
            </a:xfrm>
            <a:custGeom>
              <a:avLst/>
              <a:gdLst/>
              <a:ahLst/>
              <a:cxnLst/>
              <a:rect l="l" t="t" r="r" b="b"/>
              <a:pathLst>
                <a:path w="1422" h="820" extrusionOk="0">
                  <a:moveTo>
                    <a:pt x="1" y="1"/>
                  </a:moveTo>
                  <a:cubicBezTo>
                    <a:pt x="18" y="18"/>
                    <a:pt x="34" y="18"/>
                    <a:pt x="51" y="34"/>
                  </a:cubicBezTo>
                  <a:lnTo>
                    <a:pt x="201" y="118"/>
                  </a:lnTo>
                  <a:lnTo>
                    <a:pt x="201" y="118"/>
                  </a:lnTo>
                  <a:lnTo>
                    <a:pt x="51" y="18"/>
                  </a:lnTo>
                  <a:cubicBezTo>
                    <a:pt x="34" y="18"/>
                    <a:pt x="18" y="1"/>
                    <a:pt x="1" y="1"/>
                  </a:cubicBezTo>
                  <a:close/>
                  <a:moveTo>
                    <a:pt x="201" y="118"/>
                  </a:moveTo>
                  <a:cubicBezTo>
                    <a:pt x="318" y="201"/>
                    <a:pt x="502" y="302"/>
                    <a:pt x="703" y="419"/>
                  </a:cubicBezTo>
                  <a:cubicBezTo>
                    <a:pt x="903" y="536"/>
                    <a:pt x="1087" y="636"/>
                    <a:pt x="1204" y="719"/>
                  </a:cubicBezTo>
                  <a:lnTo>
                    <a:pt x="1371" y="803"/>
                  </a:lnTo>
                  <a:cubicBezTo>
                    <a:pt x="1388" y="803"/>
                    <a:pt x="1404" y="820"/>
                    <a:pt x="1421" y="820"/>
                  </a:cubicBezTo>
                  <a:lnTo>
                    <a:pt x="1421" y="820"/>
                  </a:lnTo>
                  <a:cubicBezTo>
                    <a:pt x="1404" y="820"/>
                    <a:pt x="1388" y="803"/>
                    <a:pt x="1371" y="786"/>
                  </a:cubicBezTo>
                  <a:lnTo>
                    <a:pt x="1221" y="703"/>
                  </a:lnTo>
                  <a:cubicBezTo>
                    <a:pt x="1087" y="619"/>
                    <a:pt x="920" y="519"/>
                    <a:pt x="719" y="402"/>
                  </a:cubicBezTo>
                  <a:cubicBezTo>
                    <a:pt x="519" y="285"/>
                    <a:pt x="335" y="185"/>
                    <a:pt x="201" y="11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53;p60">
              <a:extLst>
                <a:ext uri="{FF2B5EF4-FFF2-40B4-BE49-F238E27FC236}">
                  <a16:creationId xmlns:a16="http://schemas.microsoft.com/office/drawing/2014/main" id="{3B71A965-9E3E-44B4-BED8-CDEC848448BE}"/>
                </a:ext>
              </a:extLst>
            </p:cNvPr>
            <p:cNvSpPr/>
            <p:nvPr/>
          </p:nvSpPr>
          <p:spPr>
            <a:xfrm>
              <a:off x="1384108" y="4228835"/>
              <a:ext cx="47690" cy="31089"/>
            </a:xfrm>
            <a:custGeom>
              <a:avLst/>
              <a:gdLst/>
              <a:ahLst/>
              <a:cxnLst/>
              <a:rect l="l" t="t" r="r" b="b"/>
              <a:pathLst>
                <a:path w="1488" h="970" extrusionOk="0">
                  <a:moveTo>
                    <a:pt x="1488" y="1"/>
                  </a:moveTo>
                  <a:cubicBezTo>
                    <a:pt x="1471" y="1"/>
                    <a:pt x="1454" y="18"/>
                    <a:pt x="1438" y="34"/>
                  </a:cubicBezTo>
                  <a:lnTo>
                    <a:pt x="1271" y="151"/>
                  </a:lnTo>
                  <a:cubicBezTo>
                    <a:pt x="1154" y="235"/>
                    <a:pt x="970" y="368"/>
                    <a:pt x="753" y="502"/>
                  </a:cubicBezTo>
                  <a:cubicBezTo>
                    <a:pt x="552" y="636"/>
                    <a:pt x="368" y="736"/>
                    <a:pt x="235" y="820"/>
                  </a:cubicBezTo>
                  <a:lnTo>
                    <a:pt x="67" y="920"/>
                  </a:lnTo>
                  <a:cubicBezTo>
                    <a:pt x="51" y="937"/>
                    <a:pt x="34" y="953"/>
                    <a:pt x="1" y="970"/>
                  </a:cubicBezTo>
                  <a:cubicBezTo>
                    <a:pt x="34" y="953"/>
                    <a:pt x="51" y="953"/>
                    <a:pt x="67" y="937"/>
                  </a:cubicBezTo>
                  <a:cubicBezTo>
                    <a:pt x="118" y="920"/>
                    <a:pt x="168" y="886"/>
                    <a:pt x="235" y="836"/>
                  </a:cubicBezTo>
                  <a:cubicBezTo>
                    <a:pt x="385" y="769"/>
                    <a:pt x="569" y="653"/>
                    <a:pt x="769" y="519"/>
                  </a:cubicBezTo>
                  <a:cubicBezTo>
                    <a:pt x="986" y="385"/>
                    <a:pt x="1154" y="252"/>
                    <a:pt x="1287" y="151"/>
                  </a:cubicBezTo>
                  <a:cubicBezTo>
                    <a:pt x="1354" y="118"/>
                    <a:pt x="1404" y="68"/>
                    <a:pt x="1438" y="51"/>
                  </a:cubicBezTo>
                  <a:cubicBezTo>
                    <a:pt x="1454" y="34"/>
                    <a:pt x="1471" y="18"/>
                    <a:pt x="14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54;p60">
              <a:extLst>
                <a:ext uri="{FF2B5EF4-FFF2-40B4-BE49-F238E27FC236}">
                  <a16:creationId xmlns:a16="http://schemas.microsoft.com/office/drawing/2014/main" id="{9D2C4EA5-35D9-43DE-BA42-10F9341B03B3}"/>
                </a:ext>
              </a:extLst>
            </p:cNvPr>
            <p:cNvSpPr/>
            <p:nvPr/>
          </p:nvSpPr>
          <p:spPr>
            <a:xfrm>
              <a:off x="1357347" y="4296846"/>
              <a:ext cx="58940" cy="146244"/>
            </a:xfrm>
            <a:custGeom>
              <a:avLst/>
              <a:gdLst/>
              <a:ahLst/>
              <a:cxnLst/>
              <a:rect l="l" t="t" r="r" b="b"/>
              <a:pathLst>
                <a:path w="1839" h="4563" extrusionOk="0">
                  <a:moveTo>
                    <a:pt x="0" y="1"/>
                  </a:moveTo>
                  <a:lnTo>
                    <a:pt x="602" y="4562"/>
                  </a:lnTo>
                  <a:lnTo>
                    <a:pt x="1237" y="4562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55;p60">
              <a:extLst>
                <a:ext uri="{FF2B5EF4-FFF2-40B4-BE49-F238E27FC236}">
                  <a16:creationId xmlns:a16="http://schemas.microsoft.com/office/drawing/2014/main" id="{C0608942-8805-4AE4-B92F-E2EAD862B709}"/>
                </a:ext>
              </a:extLst>
            </p:cNvPr>
            <p:cNvSpPr/>
            <p:nvPr/>
          </p:nvSpPr>
          <p:spPr>
            <a:xfrm>
              <a:off x="1360552" y="4308512"/>
              <a:ext cx="53043" cy="13557"/>
            </a:xfrm>
            <a:custGeom>
              <a:avLst/>
              <a:gdLst/>
              <a:ahLst/>
              <a:cxnLst/>
              <a:rect l="l" t="t" r="r" b="b"/>
              <a:pathLst>
                <a:path w="1655" h="423" extrusionOk="0">
                  <a:moveTo>
                    <a:pt x="652" y="0"/>
                  </a:moveTo>
                  <a:cubicBezTo>
                    <a:pt x="589" y="0"/>
                    <a:pt x="527" y="13"/>
                    <a:pt x="468" y="38"/>
                  </a:cubicBezTo>
                  <a:cubicBezTo>
                    <a:pt x="435" y="55"/>
                    <a:pt x="385" y="88"/>
                    <a:pt x="335" y="121"/>
                  </a:cubicBezTo>
                  <a:cubicBezTo>
                    <a:pt x="301" y="138"/>
                    <a:pt x="268" y="172"/>
                    <a:pt x="234" y="205"/>
                  </a:cubicBezTo>
                  <a:cubicBezTo>
                    <a:pt x="205" y="225"/>
                    <a:pt x="170" y="233"/>
                    <a:pt x="132" y="233"/>
                  </a:cubicBezTo>
                  <a:cubicBezTo>
                    <a:pt x="106" y="233"/>
                    <a:pt x="78" y="229"/>
                    <a:pt x="51" y="222"/>
                  </a:cubicBezTo>
                  <a:cubicBezTo>
                    <a:pt x="34" y="222"/>
                    <a:pt x="17" y="205"/>
                    <a:pt x="0" y="188"/>
                  </a:cubicBezTo>
                  <a:cubicBezTo>
                    <a:pt x="0" y="188"/>
                    <a:pt x="0" y="205"/>
                    <a:pt x="0" y="205"/>
                  </a:cubicBezTo>
                  <a:cubicBezTo>
                    <a:pt x="17" y="222"/>
                    <a:pt x="34" y="238"/>
                    <a:pt x="51" y="238"/>
                  </a:cubicBezTo>
                  <a:cubicBezTo>
                    <a:pt x="78" y="245"/>
                    <a:pt x="106" y="249"/>
                    <a:pt x="134" y="249"/>
                  </a:cubicBezTo>
                  <a:cubicBezTo>
                    <a:pt x="173" y="249"/>
                    <a:pt x="212" y="241"/>
                    <a:pt x="251" y="222"/>
                  </a:cubicBezTo>
                  <a:cubicBezTo>
                    <a:pt x="318" y="155"/>
                    <a:pt x="401" y="105"/>
                    <a:pt x="485" y="55"/>
                  </a:cubicBezTo>
                  <a:cubicBezTo>
                    <a:pt x="538" y="40"/>
                    <a:pt x="590" y="31"/>
                    <a:pt x="641" y="31"/>
                  </a:cubicBezTo>
                  <a:cubicBezTo>
                    <a:pt x="704" y="31"/>
                    <a:pt x="764" y="44"/>
                    <a:pt x="819" y="71"/>
                  </a:cubicBezTo>
                  <a:cubicBezTo>
                    <a:pt x="936" y="105"/>
                    <a:pt x="1036" y="155"/>
                    <a:pt x="1137" y="222"/>
                  </a:cubicBezTo>
                  <a:cubicBezTo>
                    <a:pt x="1220" y="272"/>
                    <a:pt x="1304" y="322"/>
                    <a:pt x="1404" y="355"/>
                  </a:cubicBezTo>
                  <a:cubicBezTo>
                    <a:pt x="1454" y="389"/>
                    <a:pt x="1521" y="405"/>
                    <a:pt x="1588" y="405"/>
                  </a:cubicBezTo>
                  <a:cubicBezTo>
                    <a:pt x="1605" y="422"/>
                    <a:pt x="1621" y="422"/>
                    <a:pt x="1638" y="422"/>
                  </a:cubicBezTo>
                  <a:cubicBezTo>
                    <a:pt x="1655" y="422"/>
                    <a:pt x="1655" y="422"/>
                    <a:pt x="1655" y="405"/>
                  </a:cubicBezTo>
                  <a:cubicBezTo>
                    <a:pt x="1571" y="405"/>
                    <a:pt x="1488" y="372"/>
                    <a:pt x="1404" y="339"/>
                  </a:cubicBezTo>
                  <a:cubicBezTo>
                    <a:pt x="1320" y="289"/>
                    <a:pt x="1237" y="255"/>
                    <a:pt x="1153" y="188"/>
                  </a:cubicBezTo>
                  <a:cubicBezTo>
                    <a:pt x="1053" y="121"/>
                    <a:pt x="953" y="71"/>
                    <a:pt x="836" y="38"/>
                  </a:cubicBezTo>
                  <a:cubicBezTo>
                    <a:pt x="777" y="13"/>
                    <a:pt x="715" y="0"/>
                    <a:pt x="65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56;p60">
              <a:extLst>
                <a:ext uri="{FF2B5EF4-FFF2-40B4-BE49-F238E27FC236}">
                  <a16:creationId xmlns:a16="http://schemas.microsoft.com/office/drawing/2014/main" id="{D1A585CD-4791-42B0-A376-98A5FE1FEAF4}"/>
                </a:ext>
              </a:extLst>
            </p:cNvPr>
            <p:cNvSpPr/>
            <p:nvPr/>
          </p:nvSpPr>
          <p:spPr>
            <a:xfrm>
              <a:off x="1362699" y="4330594"/>
              <a:ext cx="49838" cy="10897"/>
            </a:xfrm>
            <a:custGeom>
              <a:avLst/>
              <a:gdLst/>
              <a:ahLst/>
              <a:cxnLst/>
              <a:rect l="l" t="t" r="r" b="b"/>
              <a:pathLst>
                <a:path w="1555" h="340" extrusionOk="0">
                  <a:moveTo>
                    <a:pt x="1554" y="1"/>
                  </a:moveTo>
                  <a:lnTo>
                    <a:pt x="1554" y="1"/>
                  </a:lnTo>
                  <a:cubicBezTo>
                    <a:pt x="1487" y="51"/>
                    <a:pt x="1421" y="84"/>
                    <a:pt x="1337" y="117"/>
                  </a:cubicBezTo>
                  <a:cubicBezTo>
                    <a:pt x="1270" y="168"/>
                    <a:pt x="1187" y="184"/>
                    <a:pt x="1086" y="184"/>
                  </a:cubicBezTo>
                  <a:cubicBezTo>
                    <a:pt x="1045" y="191"/>
                    <a:pt x="1000" y="195"/>
                    <a:pt x="956" y="195"/>
                  </a:cubicBezTo>
                  <a:cubicBezTo>
                    <a:pt x="892" y="195"/>
                    <a:pt x="828" y="187"/>
                    <a:pt x="769" y="168"/>
                  </a:cubicBezTo>
                  <a:cubicBezTo>
                    <a:pt x="669" y="151"/>
                    <a:pt x="552" y="134"/>
                    <a:pt x="451" y="134"/>
                  </a:cubicBezTo>
                  <a:cubicBezTo>
                    <a:pt x="351" y="134"/>
                    <a:pt x="268" y="151"/>
                    <a:pt x="184" y="184"/>
                  </a:cubicBezTo>
                  <a:cubicBezTo>
                    <a:pt x="117" y="201"/>
                    <a:pt x="67" y="234"/>
                    <a:pt x="34" y="285"/>
                  </a:cubicBezTo>
                  <a:cubicBezTo>
                    <a:pt x="17" y="301"/>
                    <a:pt x="17" y="318"/>
                    <a:pt x="0" y="335"/>
                  </a:cubicBezTo>
                  <a:cubicBezTo>
                    <a:pt x="0" y="338"/>
                    <a:pt x="1" y="339"/>
                    <a:pt x="2" y="339"/>
                  </a:cubicBezTo>
                  <a:cubicBezTo>
                    <a:pt x="7" y="339"/>
                    <a:pt x="20" y="315"/>
                    <a:pt x="34" y="301"/>
                  </a:cubicBezTo>
                  <a:cubicBezTo>
                    <a:pt x="84" y="251"/>
                    <a:pt x="134" y="218"/>
                    <a:pt x="184" y="201"/>
                  </a:cubicBezTo>
                  <a:cubicBezTo>
                    <a:pt x="245" y="177"/>
                    <a:pt x="306" y="161"/>
                    <a:pt x="374" y="161"/>
                  </a:cubicBezTo>
                  <a:cubicBezTo>
                    <a:pt x="399" y="161"/>
                    <a:pt x="425" y="163"/>
                    <a:pt x="451" y="168"/>
                  </a:cubicBezTo>
                  <a:cubicBezTo>
                    <a:pt x="552" y="168"/>
                    <a:pt x="652" y="184"/>
                    <a:pt x="769" y="201"/>
                  </a:cubicBezTo>
                  <a:cubicBezTo>
                    <a:pt x="828" y="221"/>
                    <a:pt x="892" y="229"/>
                    <a:pt x="956" y="229"/>
                  </a:cubicBezTo>
                  <a:cubicBezTo>
                    <a:pt x="1000" y="229"/>
                    <a:pt x="1045" y="225"/>
                    <a:pt x="1086" y="218"/>
                  </a:cubicBezTo>
                  <a:cubicBezTo>
                    <a:pt x="1187" y="201"/>
                    <a:pt x="1270" y="184"/>
                    <a:pt x="1354" y="151"/>
                  </a:cubicBezTo>
                  <a:cubicBezTo>
                    <a:pt x="1404" y="117"/>
                    <a:pt x="1454" y="84"/>
                    <a:pt x="1504" y="51"/>
                  </a:cubicBezTo>
                  <a:cubicBezTo>
                    <a:pt x="1521" y="34"/>
                    <a:pt x="1538" y="17"/>
                    <a:pt x="15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57;p60">
              <a:extLst>
                <a:ext uri="{FF2B5EF4-FFF2-40B4-BE49-F238E27FC236}">
                  <a16:creationId xmlns:a16="http://schemas.microsoft.com/office/drawing/2014/main" id="{7CF00FBC-6E5A-4067-B42A-B1BA456E6D86}"/>
                </a:ext>
              </a:extLst>
            </p:cNvPr>
            <p:cNvSpPr/>
            <p:nvPr/>
          </p:nvSpPr>
          <p:spPr>
            <a:xfrm>
              <a:off x="1365904" y="4352004"/>
              <a:ext cx="43941" cy="6474"/>
            </a:xfrm>
            <a:custGeom>
              <a:avLst/>
              <a:gdLst/>
              <a:ahLst/>
              <a:cxnLst/>
              <a:rect l="l" t="t" r="r" b="b"/>
              <a:pathLst>
                <a:path w="1371" h="202" extrusionOk="0">
                  <a:moveTo>
                    <a:pt x="1355" y="114"/>
                  </a:moveTo>
                  <a:lnTo>
                    <a:pt x="1355" y="114"/>
                  </a:lnTo>
                  <a:cubicBezTo>
                    <a:pt x="1360" y="116"/>
                    <a:pt x="1365" y="118"/>
                    <a:pt x="1371" y="118"/>
                  </a:cubicBezTo>
                  <a:cubicBezTo>
                    <a:pt x="1365" y="116"/>
                    <a:pt x="1360" y="115"/>
                    <a:pt x="1355" y="114"/>
                  </a:cubicBezTo>
                  <a:close/>
                  <a:moveTo>
                    <a:pt x="1" y="1"/>
                  </a:moveTo>
                  <a:cubicBezTo>
                    <a:pt x="1" y="18"/>
                    <a:pt x="17" y="34"/>
                    <a:pt x="34" y="51"/>
                  </a:cubicBezTo>
                  <a:cubicBezTo>
                    <a:pt x="67" y="84"/>
                    <a:pt x="118" y="118"/>
                    <a:pt x="151" y="135"/>
                  </a:cubicBezTo>
                  <a:cubicBezTo>
                    <a:pt x="234" y="168"/>
                    <a:pt x="301" y="185"/>
                    <a:pt x="385" y="201"/>
                  </a:cubicBezTo>
                  <a:cubicBezTo>
                    <a:pt x="485" y="201"/>
                    <a:pt x="569" y="185"/>
                    <a:pt x="669" y="168"/>
                  </a:cubicBezTo>
                  <a:cubicBezTo>
                    <a:pt x="769" y="151"/>
                    <a:pt x="853" y="118"/>
                    <a:pt x="936" y="101"/>
                  </a:cubicBezTo>
                  <a:cubicBezTo>
                    <a:pt x="1020" y="84"/>
                    <a:pt x="1087" y="84"/>
                    <a:pt x="1170" y="84"/>
                  </a:cubicBezTo>
                  <a:cubicBezTo>
                    <a:pt x="1232" y="84"/>
                    <a:pt x="1293" y="99"/>
                    <a:pt x="1355" y="114"/>
                  </a:cubicBezTo>
                  <a:lnTo>
                    <a:pt x="1355" y="114"/>
                  </a:lnTo>
                  <a:cubicBezTo>
                    <a:pt x="1343" y="109"/>
                    <a:pt x="1332" y="101"/>
                    <a:pt x="1321" y="101"/>
                  </a:cubicBezTo>
                  <a:cubicBezTo>
                    <a:pt x="1270" y="84"/>
                    <a:pt x="1220" y="68"/>
                    <a:pt x="1170" y="68"/>
                  </a:cubicBezTo>
                  <a:cubicBezTo>
                    <a:pt x="1087" y="68"/>
                    <a:pt x="1003" y="68"/>
                    <a:pt x="936" y="84"/>
                  </a:cubicBezTo>
                  <a:cubicBezTo>
                    <a:pt x="853" y="84"/>
                    <a:pt x="752" y="118"/>
                    <a:pt x="652" y="135"/>
                  </a:cubicBezTo>
                  <a:cubicBezTo>
                    <a:pt x="569" y="151"/>
                    <a:pt x="485" y="168"/>
                    <a:pt x="385" y="168"/>
                  </a:cubicBezTo>
                  <a:cubicBezTo>
                    <a:pt x="301" y="168"/>
                    <a:pt x="234" y="151"/>
                    <a:pt x="168" y="118"/>
                  </a:cubicBezTo>
                  <a:cubicBezTo>
                    <a:pt x="101" y="84"/>
                    <a:pt x="51" y="51"/>
                    <a:pt x="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58;p60">
              <a:extLst>
                <a:ext uri="{FF2B5EF4-FFF2-40B4-BE49-F238E27FC236}">
                  <a16:creationId xmlns:a16="http://schemas.microsoft.com/office/drawing/2014/main" id="{653C3DD1-E51F-40DD-A386-059D3297FC2D}"/>
                </a:ext>
              </a:extLst>
            </p:cNvPr>
            <p:cNvSpPr/>
            <p:nvPr/>
          </p:nvSpPr>
          <p:spPr>
            <a:xfrm>
              <a:off x="1367507" y="4372900"/>
              <a:ext cx="38588" cy="7115"/>
            </a:xfrm>
            <a:custGeom>
              <a:avLst/>
              <a:gdLst/>
              <a:ahLst/>
              <a:cxnLst/>
              <a:rect l="l" t="t" r="r" b="b"/>
              <a:pathLst>
                <a:path w="1204" h="222" extrusionOk="0">
                  <a:moveTo>
                    <a:pt x="1204" y="0"/>
                  </a:moveTo>
                  <a:lnTo>
                    <a:pt x="1204" y="0"/>
                  </a:lnTo>
                  <a:cubicBezTo>
                    <a:pt x="1154" y="34"/>
                    <a:pt x="1103" y="67"/>
                    <a:pt x="1053" y="101"/>
                  </a:cubicBezTo>
                  <a:cubicBezTo>
                    <a:pt x="920" y="168"/>
                    <a:pt x="769" y="201"/>
                    <a:pt x="619" y="201"/>
                  </a:cubicBezTo>
                  <a:cubicBezTo>
                    <a:pt x="469" y="168"/>
                    <a:pt x="335" y="117"/>
                    <a:pt x="184" y="67"/>
                  </a:cubicBezTo>
                  <a:cubicBezTo>
                    <a:pt x="175" y="62"/>
                    <a:pt x="163" y="60"/>
                    <a:pt x="151" y="60"/>
                  </a:cubicBezTo>
                  <a:cubicBezTo>
                    <a:pt x="122" y="60"/>
                    <a:pt x="86" y="72"/>
                    <a:pt x="51" y="84"/>
                  </a:cubicBezTo>
                  <a:cubicBezTo>
                    <a:pt x="17" y="84"/>
                    <a:pt x="1" y="101"/>
                    <a:pt x="17" y="101"/>
                  </a:cubicBezTo>
                  <a:cubicBezTo>
                    <a:pt x="53" y="89"/>
                    <a:pt x="97" y="77"/>
                    <a:pt x="137" y="77"/>
                  </a:cubicBezTo>
                  <a:cubicBezTo>
                    <a:pt x="154" y="77"/>
                    <a:pt x="170" y="79"/>
                    <a:pt x="184" y="84"/>
                  </a:cubicBezTo>
                  <a:cubicBezTo>
                    <a:pt x="251" y="101"/>
                    <a:pt x="318" y="134"/>
                    <a:pt x="385" y="151"/>
                  </a:cubicBezTo>
                  <a:cubicBezTo>
                    <a:pt x="452" y="201"/>
                    <a:pt x="535" y="218"/>
                    <a:pt x="619" y="218"/>
                  </a:cubicBezTo>
                  <a:cubicBezTo>
                    <a:pt x="644" y="220"/>
                    <a:pt x="670" y="222"/>
                    <a:pt x="695" y="222"/>
                  </a:cubicBezTo>
                  <a:cubicBezTo>
                    <a:pt x="824" y="222"/>
                    <a:pt x="959" y="187"/>
                    <a:pt x="1070" y="117"/>
                  </a:cubicBezTo>
                  <a:cubicBezTo>
                    <a:pt x="1103" y="101"/>
                    <a:pt x="1137" y="67"/>
                    <a:pt x="1170" y="34"/>
                  </a:cubicBezTo>
                  <a:cubicBezTo>
                    <a:pt x="1187" y="17"/>
                    <a:pt x="1204" y="0"/>
                    <a:pt x="120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59;p60">
              <a:extLst>
                <a:ext uri="{FF2B5EF4-FFF2-40B4-BE49-F238E27FC236}">
                  <a16:creationId xmlns:a16="http://schemas.microsoft.com/office/drawing/2014/main" id="{B8765A74-FF36-4A12-94C5-F8C1F77F70A1}"/>
                </a:ext>
              </a:extLst>
            </p:cNvPr>
            <p:cNvSpPr/>
            <p:nvPr/>
          </p:nvSpPr>
          <p:spPr>
            <a:xfrm>
              <a:off x="1371256" y="4395912"/>
              <a:ext cx="30576" cy="8621"/>
            </a:xfrm>
            <a:custGeom>
              <a:avLst/>
              <a:gdLst/>
              <a:ahLst/>
              <a:cxnLst/>
              <a:rect l="l" t="t" r="r" b="b"/>
              <a:pathLst>
                <a:path w="954" h="269" extrusionOk="0">
                  <a:moveTo>
                    <a:pt x="686" y="1"/>
                  </a:moveTo>
                  <a:cubicBezTo>
                    <a:pt x="619" y="1"/>
                    <a:pt x="552" y="18"/>
                    <a:pt x="485" y="51"/>
                  </a:cubicBezTo>
                  <a:cubicBezTo>
                    <a:pt x="335" y="101"/>
                    <a:pt x="235" y="185"/>
                    <a:pt x="134" y="218"/>
                  </a:cubicBezTo>
                  <a:cubicBezTo>
                    <a:pt x="51" y="252"/>
                    <a:pt x="1" y="252"/>
                    <a:pt x="1" y="268"/>
                  </a:cubicBezTo>
                  <a:cubicBezTo>
                    <a:pt x="51" y="268"/>
                    <a:pt x="101" y="252"/>
                    <a:pt x="151" y="235"/>
                  </a:cubicBezTo>
                  <a:cubicBezTo>
                    <a:pt x="235" y="201"/>
                    <a:pt x="352" y="135"/>
                    <a:pt x="485" y="84"/>
                  </a:cubicBezTo>
                  <a:cubicBezTo>
                    <a:pt x="552" y="51"/>
                    <a:pt x="619" y="34"/>
                    <a:pt x="686" y="34"/>
                  </a:cubicBezTo>
                  <a:cubicBezTo>
                    <a:pt x="736" y="34"/>
                    <a:pt x="803" y="51"/>
                    <a:pt x="853" y="68"/>
                  </a:cubicBezTo>
                  <a:cubicBezTo>
                    <a:pt x="886" y="101"/>
                    <a:pt x="936" y="135"/>
                    <a:pt x="953" y="168"/>
                  </a:cubicBezTo>
                  <a:cubicBezTo>
                    <a:pt x="953" y="151"/>
                    <a:pt x="953" y="135"/>
                    <a:pt x="936" y="135"/>
                  </a:cubicBezTo>
                  <a:cubicBezTo>
                    <a:pt x="920" y="101"/>
                    <a:pt x="886" y="68"/>
                    <a:pt x="853" y="51"/>
                  </a:cubicBezTo>
                  <a:cubicBezTo>
                    <a:pt x="803" y="18"/>
                    <a:pt x="753" y="1"/>
                    <a:pt x="6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60;p60">
              <a:extLst>
                <a:ext uri="{FF2B5EF4-FFF2-40B4-BE49-F238E27FC236}">
                  <a16:creationId xmlns:a16="http://schemas.microsoft.com/office/drawing/2014/main" id="{828AFC21-B27A-45C5-BD6E-5B837CB0B127}"/>
                </a:ext>
              </a:extLst>
            </p:cNvPr>
            <p:cNvSpPr/>
            <p:nvPr/>
          </p:nvSpPr>
          <p:spPr>
            <a:xfrm>
              <a:off x="1373949" y="4417225"/>
              <a:ext cx="26794" cy="3365"/>
            </a:xfrm>
            <a:custGeom>
              <a:avLst/>
              <a:gdLst/>
              <a:ahLst/>
              <a:cxnLst/>
              <a:rect l="l" t="t" r="r" b="b"/>
              <a:pathLst>
                <a:path w="836" h="105" extrusionOk="0">
                  <a:moveTo>
                    <a:pt x="11" y="1"/>
                  </a:moveTo>
                  <a:cubicBezTo>
                    <a:pt x="4" y="1"/>
                    <a:pt x="0" y="2"/>
                    <a:pt x="0" y="4"/>
                  </a:cubicBezTo>
                  <a:cubicBezTo>
                    <a:pt x="34" y="21"/>
                    <a:pt x="84" y="38"/>
                    <a:pt x="117" y="38"/>
                  </a:cubicBezTo>
                  <a:cubicBezTo>
                    <a:pt x="217" y="71"/>
                    <a:pt x="318" y="88"/>
                    <a:pt x="418" y="88"/>
                  </a:cubicBezTo>
                  <a:cubicBezTo>
                    <a:pt x="501" y="105"/>
                    <a:pt x="602" y="105"/>
                    <a:pt x="702" y="105"/>
                  </a:cubicBezTo>
                  <a:cubicBezTo>
                    <a:pt x="752" y="105"/>
                    <a:pt x="786" y="88"/>
                    <a:pt x="836" y="88"/>
                  </a:cubicBezTo>
                  <a:cubicBezTo>
                    <a:pt x="836" y="71"/>
                    <a:pt x="635" y="88"/>
                    <a:pt x="418" y="54"/>
                  </a:cubicBezTo>
                  <a:cubicBezTo>
                    <a:pt x="217" y="40"/>
                    <a:pt x="52" y="1"/>
                    <a:pt x="1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61;p60">
              <a:extLst>
                <a:ext uri="{FF2B5EF4-FFF2-40B4-BE49-F238E27FC236}">
                  <a16:creationId xmlns:a16="http://schemas.microsoft.com/office/drawing/2014/main" id="{3FE8D8E2-EA20-43B8-86B7-472D9709F248}"/>
                </a:ext>
              </a:extLst>
            </p:cNvPr>
            <p:cNvSpPr/>
            <p:nvPr/>
          </p:nvSpPr>
          <p:spPr>
            <a:xfrm>
              <a:off x="1939984" y="3890932"/>
              <a:ext cx="30544" cy="556965"/>
            </a:xfrm>
            <a:custGeom>
              <a:avLst/>
              <a:gdLst/>
              <a:ahLst/>
              <a:cxnLst/>
              <a:rect l="l" t="t" r="r" b="b"/>
              <a:pathLst>
                <a:path w="953" h="17378" extrusionOk="0">
                  <a:moveTo>
                    <a:pt x="0" y="1"/>
                  </a:moveTo>
                  <a:lnTo>
                    <a:pt x="0" y="17378"/>
                  </a:lnTo>
                  <a:lnTo>
                    <a:pt x="953" y="1737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62;p60">
              <a:extLst>
                <a:ext uri="{FF2B5EF4-FFF2-40B4-BE49-F238E27FC236}">
                  <a16:creationId xmlns:a16="http://schemas.microsoft.com/office/drawing/2014/main" id="{7B0C26A6-81F6-4854-BAEA-3D4CB21F9486}"/>
                </a:ext>
              </a:extLst>
            </p:cNvPr>
            <p:cNvSpPr/>
            <p:nvPr/>
          </p:nvSpPr>
          <p:spPr>
            <a:xfrm>
              <a:off x="1735408" y="4243835"/>
              <a:ext cx="227074" cy="204062"/>
            </a:xfrm>
            <a:custGeom>
              <a:avLst/>
              <a:gdLst/>
              <a:ahLst/>
              <a:cxnLst/>
              <a:rect l="l" t="t" r="r" b="b"/>
              <a:pathLst>
                <a:path w="7085" h="6367" extrusionOk="0">
                  <a:moveTo>
                    <a:pt x="6617" y="1"/>
                  </a:moveTo>
                  <a:lnTo>
                    <a:pt x="0" y="6367"/>
                  </a:lnTo>
                  <a:lnTo>
                    <a:pt x="919" y="6367"/>
                  </a:lnTo>
                  <a:lnTo>
                    <a:pt x="7085" y="435"/>
                  </a:lnTo>
                  <a:lnTo>
                    <a:pt x="66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63;p60">
              <a:extLst>
                <a:ext uri="{FF2B5EF4-FFF2-40B4-BE49-F238E27FC236}">
                  <a16:creationId xmlns:a16="http://schemas.microsoft.com/office/drawing/2014/main" id="{32FD67C7-71B9-4AD2-ABEC-B80779C6A661}"/>
                </a:ext>
              </a:extLst>
            </p:cNvPr>
            <p:cNvSpPr/>
            <p:nvPr/>
          </p:nvSpPr>
          <p:spPr>
            <a:xfrm>
              <a:off x="1947483" y="4243835"/>
              <a:ext cx="226529" cy="204062"/>
            </a:xfrm>
            <a:custGeom>
              <a:avLst/>
              <a:gdLst/>
              <a:ahLst/>
              <a:cxnLst/>
              <a:rect l="l" t="t" r="r" b="b"/>
              <a:pathLst>
                <a:path w="7068" h="6367" extrusionOk="0">
                  <a:moveTo>
                    <a:pt x="468" y="1"/>
                  </a:moveTo>
                  <a:lnTo>
                    <a:pt x="0" y="435"/>
                  </a:lnTo>
                  <a:lnTo>
                    <a:pt x="6166" y="6367"/>
                  </a:lnTo>
                  <a:lnTo>
                    <a:pt x="7068" y="635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64;p60">
              <a:extLst>
                <a:ext uri="{FF2B5EF4-FFF2-40B4-BE49-F238E27FC236}">
                  <a16:creationId xmlns:a16="http://schemas.microsoft.com/office/drawing/2014/main" id="{33161803-7BB9-46B7-873E-8177D336A40B}"/>
                </a:ext>
              </a:extLst>
            </p:cNvPr>
            <p:cNvSpPr/>
            <p:nvPr/>
          </p:nvSpPr>
          <p:spPr>
            <a:xfrm>
              <a:off x="1274882" y="2988084"/>
              <a:ext cx="1368791" cy="997684"/>
            </a:xfrm>
            <a:custGeom>
              <a:avLst/>
              <a:gdLst/>
              <a:ahLst/>
              <a:cxnLst/>
              <a:rect l="l" t="t" r="r" b="b"/>
              <a:pathLst>
                <a:path w="42708" h="31129" extrusionOk="0">
                  <a:moveTo>
                    <a:pt x="0" y="0"/>
                  </a:moveTo>
                  <a:lnTo>
                    <a:pt x="0" y="31128"/>
                  </a:lnTo>
                  <a:lnTo>
                    <a:pt x="42707" y="31128"/>
                  </a:lnTo>
                  <a:lnTo>
                    <a:pt x="427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65;p60">
              <a:extLst>
                <a:ext uri="{FF2B5EF4-FFF2-40B4-BE49-F238E27FC236}">
                  <a16:creationId xmlns:a16="http://schemas.microsoft.com/office/drawing/2014/main" id="{EA85B6F5-DF22-4365-A849-77D80CD1BB0F}"/>
                </a:ext>
              </a:extLst>
            </p:cNvPr>
            <p:cNvSpPr/>
            <p:nvPr/>
          </p:nvSpPr>
          <p:spPr>
            <a:xfrm>
              <a:off x="1273792" y="2986994"/>
              <a:ext cx="1370939" cy="999832"/>
            </a:xfrm>
            <a:custGeom>
              <a:avLst/>
              <a:gdLst/>
              <a:ahLst/>
              <a:cxnLst/>
              <a:rect l="l" t="t" r="r" b="b"/>
              <a:pathLst>
                <a:path w="42775" h="31196" extrusionOk="0">
                  <a:moveTo>
                    <a:pt x="1" y="1"/>
                  </a:moveTo>
                  <a:lnTo>
                    <a:pt x="1" y="34"/>
                  </a:lnTo>
                  <a:cubicBezTo>
                    <a:pt x="1" y="11196"/>
                    <a:pt x="1" y="21789"/>
                    <a:pt x="1" y="31162"/>
                  </a:cubicBezTo>
                  <a:lnTo>
                    <a:pt x="1" y="31196"/>
                  </a:lnTo>
                  <a:lnTo>
                    <a:pt x="34" y="31196"/>
                  </a:lnTo>
                  <a:lnTo>
                    <a:pt x="42741" y="31162"/>
                  </a:lnTo>
                  <a:lnTo>
                    <a:pt x="68" y="31129"/>
                  </a:lnTo>
                  <a:lnTo>
                    <a:pt x="68" y="31129"/>
                  </a:lnTo>
                  <a:cubicBezTo>
                    <a:pt x="68" y="21773"/>
                    <a:pt x="68" y="11203"/>
                    <a:pt x="68" y="68"/>
                  </a:cubicBezTo>
                  <a:lnTo>
                    <a:pt x="42708" y="68"/>
                  </a:lnTo>
                  <a:cubicBezTo>
                    <a:pt x="42725" y="18929"/>
                    <a:pt x="42741" y="30962"/>
                    <a:pt x="42741" y="31162"/>
                  </a:cubicBezTo>
                  <a:cubicBezTo>
                    <a:pt x="42741" y="30962"/>
                    <a:pt x="42758" y="18915"/>
                    <a:pt x="42775" y="34"/>
                  </a:cubicBezTo>
                  <a:lnTo>
                    <a:pt x="427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66;p60">
              <a:extLst>
                <a:ext uri="{FF2B5EF4-FFF2-40B4-BE49-F238E27FC236}">
                  <a16:creationId xmlns:a16="http://schemas.microsoft.com/office/drawing/2014/main" id="{12563D9E-59BD-4699-B88A-CBDCAD45510D}"/>
                </a:ext>
              </a:extLst>
            </p:cNvPr>
            <p:cNvSpPr/>
            <p:nvPr/>
          </p:nvSpPr>
          <p:spPr>
            <a:xfrm>
              <a:off x="1438209" y="3089298"/>
              <a:ext cx="26794" cy="32691"/>
            </a:xfrm>
            <a:custGeom>
              <a:avLst/>
              <a:gdLst/>
              <a:ahLst/>
              <a:cxnLst/>
              <a:rect l="l" t="t" r="r" b="b"/>
              <a:pathLst>
                <a:path w="836" h="1020" extrusionOk="0">
                  <a:moveTo>
                    <a:pt x="0" y="0"/>
                  </a:moveTo>
                  <a:lnTo>
                    <a:pt x="0" y="84"/>
                  </a:lnTo>
                  <a:lnTo>
                    <a:pt x="368" y="84"/>
                  </a:lnTo>
                  <a:lnTo>
                    <a:pt x="368" y="1019"/>
                  </a:lnTo>
                  <a:lnTo>
                    <a:pt x="468" y="1019"/>
                  </a:lnTo>
                  <a:lnTo>
                    <a:pt x="468" y="84"/>
                  </a:lnTo>
                  <a:lnTo>
                    <a:pt x="836" y="84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67;p60">
              <a:extLst>
                <a:ext uri="{FF2B5EF4-FFF2-40B4-BE49-F238E27FC236}">
                  <a16:creationId xmlns:a16="http://schemas.microsoft.com/office/drawing/2014/main" id="{2F82F938-2F94-4387-8C84-B17AC4685AFA}"/>
                </a:ext>
              </a:extLst>
            </p:cNvPr>
            <p:cNvSpPr/>
            <p:nvPr/>
          </p:nvSpPr>
          <p:spPr>
            <a:xfrm>
              <a:off x="1465515" y="3087727"/>
              <a:ext cx="41793" cy="34806"/>
            </a:xfrm>
            <a:custGeom>
              <a:avLst/>
              <a:gdLst/>
              <a:ahLst/>
              <a:cxnLst/>
              <a:rect l="l" t="t" r="r" b="b"/>
              <a:pathLst>
                <a:path w="1304" h="1086" extrusionOk="0">
                  <a:moveTo>
                    <a:pt x="584" y="124"/>
                  </a:moveTo>
                  <a:cubicBezTo>
                    <a:pt x="805" y="124"/>
                    <a:pt x="1020" y="296"/>
                    <a:pt x="1020" y="567"/>
                  </a:cubicBezTo>
                  <a:cubicBezTo>
                    <a:pt x="1020" y="792"/>
                    <a:pt x="834" y="986"/>
                    <a:pt x="612" y="986"/>
                  </a:cubicBezTo>
                  <a:cubicBezTo>
                    <a:pt x="603" y="986"/>
                    <a:pt x="594" y="985"/>
                    <a:pt x="585" y="985"/>
                  </a:cubicBezTo>
                  <a:cubicBezTo>
                    <a:pt x="201" y="985"/>
                    <a:pt x="0" y="517"/>
                    <a:pt x="284" y="250"/>
                  </a:cubicBezTo>
                  <a:cubicBezTo>
                    <a:pt x="371" y="163"/>
                    <a:pt x="478" y="124"/>
                    <a:pt x="584" y="124"/>
                  </a:cubicBezTo>
                  <a:close/>
                  <a:moveTo>
                    <a:pt x="597" y="1"/>
                  </a:moveTo>
                  <a:cubicBezTo>
                    <a:pt x="315" y="1"/>
                    <a:pt x="39" y="232"/>
                    <a:pt x="50" y="567"/>
                  </a:cubicBezTo>
                  <a:cubicBezTo>
                    <a:pt x="50" y="842"/>
                    <a:pt x="270" y="1086"/>
                    <a:pt x="557" y="1086"/>
                  </a:cubicBezTo>
                  <a:cubicBezTo>
                    <a:pt x="566" y="1086"/>
                    <a:pt x="576" y="1086"/>
                    <a:pt x="585" y="1085"/>
                  </a:cubicBezTo>
                  <a:cubicBezTo>
                    <a:pt x="1070" y="1085"/>
                    <a:pt x="1304" y="484"/>
                    <a:pt x="953" y="149"/>
                  </a:cubicBezTo>
                  <a:cubicBezTo>
                    <a:pt x="850" y="46"/>
                    <a:pt x="723" y="1"/>
                    <a:pt x="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68;p60">
              <a:extLst>
                <a:ext uri="{FF2B5EF4-FFF2-40B4-BE49-F238E27FC236}">
                  <a16:creationId xmlns:a16="http://schemas.microsoft.com/office/drawing/2014/main" id="{5E33675E-B0BC-475E-A16C-12F56EE5E647}"/>
                </a:ext>
              </a:extLst>
            </p:cNvPr>
            <p:cNvSpPr/>
            <p:nvPr/>
          </p:nvSpPr>
          <p:spPr>
            <a:xfrm>
              <a:off x="1521731" y="3089234"/>
              <a:ext cx="36473" cy="32819"/>
            </a:xfrm>
            <a:custGeom>
              <a:avLst/>
              <a:gdLst/>
              <a:ahLst/>
              <a:cxnLst/>
              <a:rect l="l" t="t" r="r" b="b"/>
              <a:pathLst>
                <a:path w="1138" h="1024" extrusionOk="0">
                  <a:moveTo>
                    <a:pt x="450" y="85"/>
                  </a:moveTo>
                  <a:cubicBezTo>
                    <a:pt x="1009" y="85"/>
                    <a:pt x="1009" y="939"/>
                    <a:pt x="450" y="939"/>
                  </a:cubicBezTo>
                  <a:cubicBezTo>
                    <a:pt x="440" y="939"/>
                    <a:pt x="429" y="938"/>
                    <a:pt x="418" y="938"/>
                  </a:cubicBezTo>
                  <a:lnTo>
                    <a:pt x="118" y="938"/>
                  </a:lnTo>
                  <a:lnTo>
                    <a:pt x="118" y="86"/>
                  </a:lnTo>
                  <a:lnTo>
                    <a:pt x="418" y="86"/>
                  </a:lnTo>
                  <a:cubicBezTo>
                    <a:pt x="429" y="85"/>
                    <a:pt x="440" y="85"/>
                    <a:pt x="450" y="85"/>
                  </a:cubicBezTo>
                  <a:close/>
                  <a:moveTo>
                    <a:pt x="466" y="1"/>
                  </a:moveTo>
                  <a:cubicBezTo>
                    <a:pt x="450" y="1"/>
                    <a:pt x="435" y="1"/>
                    <a:pt x="418" y="2"/>
                  </a:cubicBezTo>
                  <a:lnTo>
                    <a:pt x="1" y="2"/>
                  </a:lnTo>
                  <a:lnTo>
                    <a:pt x="1" y="1021"/>
                  </a:lnTo>
                  <a:lnTo>
                    <a:pt x="418" y="1021"/>
                  </a:lnTo>
                  <a:cubicBezTo>
                    <a:pt x="435" y="1022"/>
                    <a:pt x="450" y="1023"/>
                    <a:pt x="466" y="1023"/>
                  </a:cubicBezTo>
                  <a:cubicBezTo>
                    <a:pt x="1138" y="1023"/>
                    <a:pt x="1138" y="1"/>
                    <a:pt x="4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69;p60">
              <a:extLst>
                <a:ext uri="{FF2B5EF4-FFF2-40B4-BE49-F238E27FC236}">
                  <a16:creationId xmlns:a16="http://schemas.microsoft.com/office/drawing/2014/main" id="{1C82E120-81E7-48C8-8B18-AE21F1C59D24}"/>
                </a:ext>
              </a:extLst>
            </p:cNvPr>
            <p:cNvSpPr/>
            <p:nvPr/>
          </p:nvSpPr>
          <p:spPr>
            <a:xfrm>
              <a:off x="1556537" y="3087727"/>
              <a:ext cx="41825" cy="34806"/>
            </a:xfrm>
            <a:custGeom>
              <a:avLst/>
              <a:gdLst/>
              <a:ahLst/>
              <a:cxnLst/>
              <a:rect l="l" t="t" r="r" b="b"/>
              <a:pathLst>
                <a:path w="1305" h="1086" extrusionOk="0">
                  <a:moveTo>
                    <a:pt x="579" y="124"/>
                  </a:moveTo>
                  <a:cubicBezTo>
                    <a:pt x="804" y="124"/>
                    <a:pt x="1015" y="296"/>
                    <a:pt x="1003" y="567"/>
                  </a:cubicBezTo>
                  <a:cubicBezTo>
                    <a:pt x="1019" y="792"/>
                    <a:pt x="835" y="986"/>
                    <a:pt x="613" y="986"/>
                  </a:cubicBezTo>
                  <a:cubicBezTo>
                    <a:pt x="604" y="986"/>
                    <a:pt x="595" y="985"/>
                    <a:pt x="586" y="985"/>
                  </a:cubicBezTo>
                  <a:cubicBezTo>
                    <a:pt x="185" y="985"/>
                    <a:pt x="1" y="517"/>
                    <a:pt x="268" y="250"/>
                  </a:cubicBezTo>
                  <a:cubicBezTo>
                    <a:pt x="360" y="163"/>
                    <a:pt x="471" y="124"/>
                    <a:pt x="579" y="124"/>
                  </a:cubicBezTo>
                  <a:close/>
                  <a:moveTo>
                    <a:pt x="587" y="1"/>
                  </a:moveTo>
                  <a:cubicBezTo>
                    <a:pt x="299" y="1"/>
                    <a:pt x="23" y="232"/>
                    <a:pt x="34" y="567"/>
                  </a:cubicBezTo>
                  <a:cubicBezTo>
                    <a:pt x="34" y="842"/>
                    <a:pt x="269" y="1086"/>
                    <a:pt x="557" y="1086"/>
                  </a:cubicBezTo>
                  <a:cubicBezTo>
                    <a:pt x="567" y="1086"/>
                    <a:pt x="576" y="1086"/>
                    <a:pt x="586" y="1085"/>
                  </a:cubicBezTo>
                  <a:cubicBezTo>
                    <a:pt x="1070" y="1085"/>
                    <a:pt x="1304" y="484"/>
                    <a:pt x="953" y="149"/>
                  </a:cubicBezTo>
                  <a:cubicBezTo>
                    <a:pt x="845" y="46"/>
                    <a:pt x="715" y="1"/>
                    <a:pt x="5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70;p60">
              <a:extLst>
                <a:ext uri="{FF2B5EF4-FFF2-40B4-BE49-F238E27FC236}">
                  <a16:creationId xmlns:a16="http://schemas.microsoft.com/office/drawing/2014/main" id="{CBCD18B9-D078-476A-A3F7-579DF98B4064}"/>
                </a:ext>
              </a:extLst>
            </p:cNvPr>
            <p:cNvSpPr/>
            <p:nvPr/>
          </p:nvSpPr>
          <p:spPr>
            <a:xfrm>
              <a:off x="1883736" y="3089298"/>
              <a:ext cx="49293" cy="32691"/>
            </a:xfrm>
            <a:custGeom>
              <a:avLst/>
              <a:gdLst/>
              <a:ahLst/>
              <a:cxnLst/>
              <a:rect l="l" t="t" r="r" b="b"/>
              <a:pathLst>
                <a:path w="1538" h="1020" extrusionOk="0">
                  <a:moveTo>
                    <a:pt x="1" y="0"/>
                  </a:moveTo>
                  <a:lnTo>
                    <a:pt x="352" y="1019"/>
                  </a:lnTo>
                  <a:lnTo>
                    <a:pt x="469" y="1019"/>
                  </a:lnTo>
                  <a:lnTo>
                    <a:pt x="769" y="151"/>
                  </a:lnTo>
                  <a:lnTo>
                    <a:pt x="1070" y="1019"/>
                  </a:lnTo>
                  <a:lnTo>
                    <a:pt x="1187" y="1019"/>
                  </a:lnTo>
                  <a:lnTo>
                    <a:pt x="1538" y="0"/>
                  </a:lnTo>
                  <a:lnTo>
                    <a:pt x="1421" y="0"/>
                  </a:lnTo>
                  <a:lnTo>
                    <a:pt x="1120" y="886"/>
                  </a:lnTo>
                  <a:lnTo>
                    <a:pt x="819" y="0"/>
                  </a:lnTo>
                  <a:lnTo>
                    <a:pt x="719" y="0"/>
                  </a:lnTo>
                  <a:lnTo>
                    <a:pt x="418" y="886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71;p60">
              <a:extLst>
                <a:ext uri="{FF2B5EF4-FFF2-40B4-BE49-F238E27FC236}">
                  <a16:creationId xmlns:a16="http://schemas.microsoft.com/office/drawing/2014/main" id="{B7D4F313-ED16-42BB-9FFD-59B8082CE528}"/>
                </a:ext>
              </a:extLst>
            </p:cNvPr>
            <p:cNvSpPr/>
            <p:nvPr/>
          </p:nvSpPr>
          <p:spPr>
            <a:xfrm>
              <a:off x="1934631" y="3087727"/>
              <a:ext cx="41793" cy="34806"/>
            </a:xfrm>
            <a:custGeom>
              <a:avLst/>
              <a:gdLst/>
              <a:ahLst/>
              <a:cxnLst/>
              <a:rect l="l" t="t" r="r" b="b"/>
              <a:pathLst>
                <a:path w="1304" h="1086" extrusionOk="0">
                  <a:moveTo>
                    <a:pt x="584" y="124"/>
                  </a:moveTo>
                  <a:cubicBezTo>
                    <a:pt x="805" y="124"/>
                    <a:pt x="1019" y="296"/>
                    <a:pt x="1019" y="567"/>
                  </a:cubicBezTo>
                  <a:cubicBezTo>
                    <a:pt x="1019" y="792"/>
                    <a:pt x="834" y="986"/>
                    <a:pt x="612" y="986"/>
                  </a:cubicBezTo>
                  <a:cubicBezTo>
                    <a:pt x="603" y="986"/>
                    <a:pt x="594" y="985"/>
                    <a:pt x="585" y="985"/>
                  </a:cubicBezTo>
                  <a:cubicBezTo>
                    <a:pt x="201" y="985"/>
                    <a:pt x="0" y="517"/>
                    <a:pt x="284" y="250"/>
                  </a:cubicBezTo>
                  <a:cubicBezTo>
                    <a:pt x="371" y="163"/>
                    <a:pt x="478" y="124"/>
                    <a:pt x="584" y="124"/>
                  </a:cubicBezTo>
                  <a:close/>
                  <a:moveTo>
                    <a:pt x="590" y="1"/>
                  </a:moveTo>
                  <a:cubicBezTo>
                    <a:pt x="307" y="1"/>
                    <a:pt x="39" y="232"/>
                    <a:pt x="50" y="567"/>
                  </a:cubicBezTo>
                  <a:cubicBezTo>
                    <a:pt x="34" y="842"/>
                    <a:pt x="269" y="1086"/>
                    <a:pt x="556" y="1086"/>
                  </a:cubicBezTo>
                  <a:cubicBezTo>
                    <a:pt x="566" y="1086"/>
                    <a:pt x="575" y="1086"/>
                    <a:pt x="585" y="1085"/>
                  </a:cubicBezTo>
                  <a:cubicBezTo>
                    <a:pt x="1069" y="1085"/>
                    <a:pt x="1303" y="484"/>
                    <a:pt x="952" y="149"/>
                  </a:cubicBezTo>
                  <a:cubicBezTo>
                    <a:pt x="844" y="46"/>
                    <a:pt x="716" y="1"/>
                    <a:pt x="5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72;p60">
              <a:extLst>
                <a:ext uri="{FF2B5EF4-FFF2-40B4-BE49-F238E27FC236}">
                  <a16:creationId xmlns:a16="http://schemas.microsoft.com/office/drawing/2014/main" id="{8AE55622-6CF9-4C79-A4DC-419DBD7D32D8}"/>
                </a:ext>
              </a:extLst>
            </p:cNvPr>
            <p:cNvSpPr/>
            <p:nvPr/>
          </p:nvSpPr>
          <p:spPr>
            <a:xfrm>
              <a:off x="1978540" y="3089298"/>
              <a:ext cx="26249" cy="32691"/>
            </a:xfrm>
            <a:custGeom>
              <a:avLst/>
              <a:gdLst/>
              <a:ahLst/>
              <a:cxnLst/>
              <a:rect l="l" t="t" r="r" b="b"/>
              <a:pathLst>
                <a:path w="819" h="1020" extrusionOk="0">
                  <a:moveTo>
                    <a:pt x="384" y="84"/>
                  </a:moveTo>
                  <a:cubicBezTo>
                    <a:pt x="585" y="84"/>
                    <a:pt x="685" y="184"/>
                    <a:pt x="685" y="351"/>
                  </a:cubicBezTo>
                  <a:cubicBezTo>
                    <a:pt x="685" y="518"/>
                    <a:pt x="585" y="602"/>
                    <a:pt x="384" y="602"/>
                  </a:cubicBezTo>
                  <a:lnTo>
                    <a:pt x="100" y="602"/>
                  </a:lnTo>
                  <a:lnTo>
                    <a:pt x="100" y="84"/>
                  </a:lnTo>
                  <a:close/>
                  <a:moveTo>
                    <a:pt x="0" y="0"/>
                  </a:moveTo>
                  <a:lnTo>
                    <a:pt x="0" y="1019"/>
                  </a:lnTo>
                  <a:lnTo>
                    <a:pt x="100" y="1019"/>
                  </a:lnTo>
                  <a:lnTo>
                    <a:pt x="100" y="702"/>
                  </a:lnTo>
                  <a:lnTo>
                    <a:pt x="468" y="702"/>
                  </a:lnTo>
                  <a:lnTo>
                    <a:pt x="702" y="1019"/>
                  </a:lnTo>
                  <a:lnTo>
                    <a:pt x="819" y="1019"/>
                  </a:lnTo>
                  <a:lnTo>
                    <a:pt x="568" y="669"/>
                  </a:lnTo>
                  <a:cubicBezTo>
                    <a:pt x="702" y="635"/>
                    <a:pt x="802" y="501"/>
                    <a:pt x="802" y="351"/>
                  </a:cubicBezTo>
                  <a:cubicBezTo>
                    <a:pt x="802" y="134"/>
                    <a:pt x="635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73;p60">
              <a:extLst>
                <a:ext uri="{FF2B5EF4-FFF2-40B4-BE49-F238E27FC236}">
                  <a16:creationId xmlns:a16="http://schemas.microsoft.com/office/drawing/2014/main" id="{7F0D0441-3ECC-47A5-8DAB-DA55CB053083}"/>
                </a:ext>
              </a:extLst>
            </p:cNvPr>
            <p:cNvSpPr/>
            <p:nvPr/>
          </p:nvSpPr>
          <p:spPr>
            <a:xfrm>
              <a:off x="2012256" y="3089298"/>
              <a:ext cx="27883" cy="32691"/>
            </a:xfrm>
            <a:custGeom>
              <a:avLst/>
              <a:gdLst/>
              <a:ahLst/>
              <a:cxnLst/>
              <a:rect l="l" t="t" r="r" b="b"/>
              <a:pathLst>
                <a:path w="870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118" y="1019"/>
                  </a:lnTo>
                  <a:lnTo>
                    <a:pt x="118" y="752"/>
                  </a:lnTo>
                  <a:lnTo>
                    <a:pt x="318" y="535"/>
                  </a:lnTo>
                  <a:lnTo>
                    <a:pt x="753" y="1019"/>
                  </a:lnTo>
                  <a:lnTo>
                    <a:pt x="870" y="1019"/>
                  </a:lnTo>
                  <a:lnTo>
                    <a:pt x="402" y="468"/>
                  </a:lnTo>
                  <a:lnTo>
                    <a:pt x="836" y="0"/>
                  </a:lnTo>
                  <a:lnTo>
                    <a:pt x="719" y="0"/>
                  </a:lnTo>
                  <a:lnTo>
                    <a:pt x="118" y="618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74;p60">
              <a:extLst>
                <a:ext uri="{FF2B5EF4-FFF2-40B4-BE49-F238E27FC236}">
                  <a16:creationId xmlns:a16="http://schemas.microsoft.com/office/drawing/2014/main" id="{72148CC5-625C-4F1B-8288-47B9D8E67413}"/>
                </a:ext>
              </a:extLst>
            </p:cNvPr>
            <p:cNvSpPr/>
            <p:nvPr/>
          </p:nvSpPr>
          <p:spPr>
            <a:xfrm>
              <a:off x="2299296" y="3089234"/>
              <a:ext cx="36473" cy="32819"/>
            </a:xfrm>
            <a:custGeom>
              <a:avLst/>
              <a:gdLst/>
              <a:ahLst/>
              <a:cxnLst/>
              <a:rect l="l" t="t" r="r" b="b"/>
              <a:pathLst>
                <a:path w="1138" h="1024" extrusionOk="0">
                  <a:moveTo>
                    <a:pt x="450" y="85"/>
                  </a:moveTo>
                  <a:cubicBezTo>
                    <a:pt x="1009" y="85"/>
                    <a:pt x="1009" y="939"/>
                    <a:pt x="450" y="939"/>
                  </a:cubicBezTo>
                  <a:cubicBezTo>
                    <a:pt x="440" y="939"/>
                    <a:pt x="429" y="938"/>
                    <a:pt x="418" y="938"/>
                  </a:cubicBezTo>
                  <a:lnTo>
                    <a:pt x="118" y="938"/>
                  </a:lnTo>
                  <a:lnTo>
                    <a:pt x="118" y="86"/>
                  </a:lnTo>
                  <a:lnTo>
                    <a:pt x="418" y="86"/>
                  </a:lnTo>
                  <a:cubicBezTo>
                    <a:pt x="429" y="85"/>
                    <a:pt x="440" y="85"/>
                    <a:pt x="450" y="85"/>
                  </a:cubicBezTo>
                  <a:close/>
                  <a:moveTo>
                    <a:pt x="466" y="1"/>
                  </a:moveTo>
                  <a:cubicBezTo>
                    <a:pt x="450" y="1"/>
                    <a:pt x="434" y="1"/>
                    <a:pt x="418" y="2"/>
                  </a:cubicBezTo>
                  <a:lnTo>
                    <a:pt x="1" y="2"/>
                  </a:lnTo>
                  <a:lnTo>
                    <a:pt x="1" y="1021"/>
                  </a:lnTo>
                  <a:lnTo>
                    <a:pt x="418" y="1021"/>
                  </a:lnTo>
                  <a:cubicBezTo>
                    <a:pt x="434" y="1022"/>
                    <a:pt x="450" y="1023"/>
                    <a:pt x="466" y="1023"/>
                  </a:cubicBezTo>
                  <a:cubicBezTo>
                    <a:pt x="1138" y="1023"/>
                    <a:pt x="1138" y="1"/>
                    <a:pt x="4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75;p60">
              <a:extLst>
                <a:ext uri="{FF2B5EF4-FFF2-40B4-BE49-F238E27FC236}">
                  <a16:creationId xmlns:a16="http://schemas.microsoft.com/office/drawing/2014/main" id="{47108D7B-C075-4A6D-93FB-5935029E256C}"/>
                </a:ext>
              </a:extLst>
            </p:cNvPr>
            <p:cNvSpPr/>
            <p:nvPr/>
          </p:nvSpPr>
          <p:spPr>
            <a:xfrm>
              <a:off x="2334102" y="3087727"/>
              <a:ext cx="41793" cy="34806"/>
            </a:xfrm>
            <a:custGeom>
              <a:avLst/>
              <a:gdLst/>
              <a:ahLst/>
              <a:cxnLst/>
              <a:rect l="l" t="t" r="r" b="b"/>
              <a:pathLst>
                <a:path w="1304" h="1086" extrusionOk="0">
                  <a:moveTo>
                    <a:pt x="579" y="124"/>
                  </a:moveTo>
                  <a:cubicBezTo>
                    <a:pt x="804" y="124"/>
                    <a:pt x="1014" y="296"/>
                    <a:pt x="1003" y="567"/>
                  </a:cubicBezTo>
                  <a:cubicBezTo>
                    <a:pt x="1019" y="792"/>
                    <a:pt x="835" y="986"/>
                    <a:pt x="613" y="986"/>
                  </a:cubicBezTo>
                  <a:cubicBezTo>
                    <a:pt x="604" y="986"/>
                    <a:pt x="595" y="985"/>
                    <a:pt x="585" y="985"/>
                  </a:cubicBezTo>
                  <a:cubicBezTo>
                    <a:pt x="184" y="985"/>
                    <a:pt x="1" y="517"/>
                    <a:pt x="268" y="250"/>
                  </a:cubicBezTo>
                  <a:cubicBezTo>
                    <a:pt x="360" y="163"/>
                    <a:pt x="471" y="124"/>
                    <a:pt x="579" y="124"/>
                  </a:cubicBezTo>
                  <a:close/>
                  <a:moveTo>
                    <a:pt x="587" y="1"/>
                  </a:moveTo>
                  <a:cubicBezTo>
                    <a:pt x="299" y="1"/>
                    <a:pt x="23" y="232"/>
                    <a:pt x="34" y="567"/>
                  </a:cubicBezTo>
                  <a:cubicBezTo>
                    <a:pt x="34" y="842"/>
                    <a:pt x="269" y="1086"/>
                    <a:pt x="557" y="1086"/>
                  </a:cubicBezTo>
                  <a:cubicBezTo>
                    <a:pt x="566" y="1086"/>
                    <a:pt x="576" y="1086"/>
                    <a:pt x="585" y="1085"/>
                  </a:cubicBezTo>
                  <a:cubicBezTo>
                    <a:pt x="1070" y="1085"/>
                    <a:pt x="1304" y="484"/>
                    <a:pt x="953" y="149"/>
                  </a:cubicBezTo>
                  <a:cubicBezTo>
                    <a:pt x="845" y="46"/>
                    <a:pt x="715" y="1"/>
                    <a:pt x="5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76;p60">
              <a:extLst>
                <a:ext uri="{FF2B5EF4-FFF2-40B4-BE49-F238E27FC236}">
                  <a16:creationId xmlns:a16="http://schemas.microsoft.com/office/drawing/2014/main" id="{9CFAE0FF-029F-479A-A779-35AD55F5D1B7}"/>
                </a:ext>
              </a:extLst>
            </p:cNvPr>
            <p:cNvSpPr/>
            <p:nvPr/>
          </p:nvSpPr>
          <p:spPr>
            <a:xfrm>
              <a:off x="2377498" y="3089298"/>
              <a:ext cx="27851" cy="32691"/>
            </a:xfrm>
            <a:custGeom>
              <a:avLst/>
              <a:gdLst/>
              <a:ahLst/>
              <a:cxnLst/>
              <a:rect l="l" t="t" r="r" b="b"/>
              <a:pathLst>
                <a:path w="869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117" y="1019"/>
                  </a:lnTo>
                  <a:lnTo>
                    <a:pt x="117" y="184"/>
                  </a:lnTo>
                  <a:lnTo>
                    <a:pt x="785" y="1019"/>
                  </a:lnTo>
                  <a:lnTo>
                    <a:pt x="869" y="1019"/>
                  </a:lnTo>
                  <a:lnTo>
                    <a:pt x="869" y="0"/>
                  </a:lnTo>
                  <a:lnTo>
                    <a:pt x="752" y="0"/>
                  </a:lnTo>
                  <a:lnTo>
                    <a:pt x="752" y="83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77;p60">
              <a:extLst>
                <a:ext uri="{FF2B5EF4-FFF2-40B4-BE49-F238E27FC236}">
                  <a16:creationId xmlns:a16="http://schemas.microsoft.com/office/drawing/2014/main" id="{6C7CB8FB-D996-4D77-B058-BBCE8ED3861E}"/>
                </a:ext>
              </a:extLst>
            </p:cNvPr>
            <p:cNvSpPr/>
            <p:nvPr/>
          </p:nvSpPr>
          <p:spPr>
            <a:xfrm>
              <a:off x="2416054" y="3089298"/>
              <a:ext cx="23044" cy="32691"/>
            </a:xfrm>
            <a:custGeom>
              <a:avLst/>
              <a:gdLst/>
              <a:ahLst/>
              <a:cxnLst/>
              <a:rect l="l" t="t" r="r" b="b"/>
              <a:pathLst>
                <a:path w="719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19" y="1019"/>
                  </a:lnTo>
                  <a:lnTo>
                    <a:pt x="719" y="936"/>
                  </a:lnTo>
                  <a:lnTo>
                    <a:pt x="100" y="936"/>
                  </a:lnTo>
                  <a:lnTo>
                    <a:pt x="100" y="552"/>
                  </a:lnTo>
                  <a:lnTo>
                    <a:pt x="635" y="552"/>
                  </a:lnTo>
                  <a:lnTo>
                    <a:pt x="635" y="451"/>
                  </a:lnTo>
                  <a:lnTo>
                    <a:pt x="100" y="451"/>
                  </a:lnTo>
                  <a:lnTo>
                    <a:pt x="100" y="84"/>
                  </a:lnTo>
                  <a:lnTo>
                    <a:pt x="702" y="84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78;p60">
              <a:extLst>
                <a:ext uri="{FF2B5EF4-FFF2-40B4-BE49-F238E27FC236}">
                  <a16:creationId xmlns:a16="http://schemas.microsoft.com/office/drawing/2014/main" id="{2C65BC61-618C-47DF-9BC6-D5CCF89CD2BF}"/>
                </a:ext>
              </a:extLst>
            </p:cNvPr>
            <p:cNvSpPr/>
            <p:nvPr/>
          </p:nvSpPr>
          <p:spPr>
            <a:xfrm>
              <a:off x="1354654" y="3213524"/>
              <a:ext cx="1237611" cy="1635"/>
            </a:xfrm>
            <a:custGeom>
              <a:avLst/>
              <a:gdLst/>
              <a:ahLst/>
              <a:cxnLst/>
              <a:rect l="l" t="t" r="r" b="b"/>
              <a:pathLst>
                <a:path w="38615" h="51" extrusionOk="0">
                  <a:moveTo>
                    <a:pt x="19316" y="1"/>
                  </a:moveTo>
                  <a:cubicBezTo>
                    <a:pt x="8656" y="1"/>
                    <a:pt x="1" y="1"/>
                    <a:pt x="1" y="17"/>
                  </a:cubicBezTo>
                  <a:cubicBezTo>
                    <a:pt x="1" y="34"/>
                    <a:pt x="8656" y="51"/>
                    <a:pt x="19316" y="51"/>
                  </a:cubicBezTo>
                  <a:cubicBezTo>
                    <a:pt x="29976" y="51"/>
                    <a:pt x="38614" y="34"/>
                    <a:pt x="38614" y="17"/>
                  </a:cubicBezTo>
                  <a:cubicBezTo>
                    <a:pt x="38614" y="1"/>
                    <a:pt x="29976" y="1"/>
                    <a:pt x="19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79;p60">
              <a:extLst>
                <a:ext uri="{FF2B5EF4-FFF2-40B4-BE49-F238E27FC236}">
                  <a16:creationId xmlns:a16="http://schemas.microsoft.com/office/drawing/2014/main" id="{3278DFE0-A035-4E83-B7EC-36E00389C64F}"/>
                </a:ext>
              </a:extLst>
            </p:cNvPr>
            <p:cNvSpPr/>
            <p:nvPr/>
          </p:nvSpPr>
          <p:spPr>
            <a:xfrm>
              <a:off x="1737556" y="3028787"/>
              <a:ext cx="2179" cy="956981"/>
            </a:xfrm>
            <a:custGeom>
              <a:avLst/>
              <a:gdLst/>
              <a:ahLst/>
              <a:cxnLst/>
              <a:rect l="l" t="t" r="r" b="b"/>
              <a:pathLst>
                <a:path w="68" h="29859" extrusionOk="0">
                  <a:moveTo>
                    <a:pt x="34" y="0"/>
                  </a:moveTo>
                  <a:cubicBezTo>
                    <a:pt x="17" y="0"/>
                    <a:pt x="0" y="6684"/>
                    <a:pt x="0" y="14938"/>
                  </a:cubicBezTo>
                  <a:cubicBezTo>
                    <a:pt x="0" y="23175"/>
                    <a:pt x="17" y="29858"/>
                    <a:pt x="34" y="29858"/>
                  </a:cubicBezTo>
                  <a:cubicBezTo>
                    <a:pt x="50" y="29858"/>
                    <a:pt x="67" y="23175"/>
                    <a:pt x="67" y="14938"/>
                  </a:cubicBezTo>
                  <a:cubicBezTo>
                    <a:pt x="67" y="6684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80;p60">
              <a:extLst>
                <a:ext uri="{FF2B5EF4-FFF2-40B4-BE49-F238E27FC236}">
                  <a16:creationId xmlns:a16="http://schemas.microsoft.com/office/drawing/2014/main" id="{8636B952-EACD-46DF-9BEE-4949071E3406}"/>
                </a:ext>
              </a:extLst>
            </p:cNvPr>
            <p:cNvSpPr/>
            <p:nvPr/>
          </p:nvSpPr>
          <p:spPr>
            <a:xfrm>
              <a:off x="2191672" y="3028787"/>
              <a:ext cx="2179" cy="956981"/>
            </a:xfrm>
            <a:custGeom>
              <a:avLst/>
              <a:gdLst/>
              <a:ahLst/>
              <a:cxnLst/>
              <a:rect l="l" t="t" r="r" b="b"/>
              <a:pathLst>
                <a:path w="68" h="29859" extrusionOk="0">
                  <a:moveTo>
                    <a:pt x="34" y="0"/>
                  </a:moveTo>
                  <a:cubicBezTo>
                    <a:pt x="17" y="0"/>
                    <a:pt x="0" y="6684"/>
                    <a:pt x="0" y="14938"/>
                  </a:cubicBezTo>
                  <a:cubicBezTo>
                    <a:pt x="0" y="23175"/>
                    <a:pt x="17" y="29858"/>
                    <a:pt x="34" y="29858"/>
                  </a:cubicBezTo>
                  <a:cubicBezTo>
                    <a:pt x="50" y="29858"/>
                    <a:pt x="67" y="23175"/>
                    <a:pt x="67" y="14938"/>
                  </a:cubicBezTo>
                  <a:cubicBezTo>
                    <a:pt x="67" y="6684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81;p60">
              <a:extLst>
                <a:ext uri="{FF2B5EF4-FFF2-40B4-BE49-F238E27FC236}">
                  <a16:creationId xmlns:a16="http://schemas.microsoft.com/office/drawing/2014/main" id="{A5EABFB9-3F3D-41D7-902E-6CA762C3C00E}"/>
                </a:ext>
              </a:extLst>
            </p:cNvPr>
            <p:cNvSpPr/>
            <p:nvPr/>
          </p:nvSpPr>
          <p:spPr>
            <a:xfrm>
              <a:off x="1504072" y="3252080"/>
              <a:ext cx="128553" cy="134995"/>
            </a:xfrm>
            <a:custGeom>
              <a:avLst/>
              <a:gdLst/>
              <a:ahLst/>
              <a:cxnLst/>
              <a:rect l="l" t="t" r="r" b="b"/>
              <a:pathLst>
                <a:path w="4011" h="4212" extrusionOk="0">
                  <a:moveTo>
                    <a:pt x="284" y="1"/>
                  </a:moveTo>
                  <a:lnTo>
                    <a:pt x="284" y="1"/>
                  </a:lnTo>
                  <a:cubicBezTo>
                    <a:pt x="284" y="1"/>
                    <a:pt x="0" y="2724"/>
                    <a:pt x="368" y="4211"/>
                  </a:cubicBezTo>
                  <a:lnTo>
                    <a:pt x="4010" y="4044"/>
                  </a:lnTo>
                  <a:cubicBezTo>
                    <a:pt x="4010" y="4044"/>
                    <a:pt x="3242" y="1371"/>
                    <a:pt x="3710" y="168"/>
                  </a:cubicBezTo>
                  <a:lnTo>
                    <a:pt x="2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82;p60">
              <a:extLst>
                <a:ext uri="{FF2B5EF4-FFF2-40B4-BE49-F238E27FC236}">
                  <a16:creationId xmlns:a16="http://schemas.microsoft.com/office/drawing/2014/main" id="{4ABDCF98-AE07-4970-A417-9B2199964190}"/>
                </a:ext>
              </a:extLst>
            </p:cNvPr>
            <p:cNvSpPr/>
            <p:nvPr/>
          </p:nvSpPr>
          <p:spPr>
            <a:xfrm>
              <a:off x="1349847" y="3299738"/>
              <a:ext cx="129097" cy="135507"/>
            </a:xfrm>
            <a:custGeom>
              <a:avLst/>
              <a:gdLst/>
              <a:ahLst/>
              <a:cxnLst/>
              <a:rect l="l" t="t" r="r" b="b"/>
              <a:pathLst>
                <a:path w="4028" h="4228" extrusionOk="0">
                  <a:moveTo>
                    <a:pt x="301" y="1"/>
                  </a:moveTo>
                  <a:cubicBezTo>
                    <a:pt x="301" y="1"/>
                    <a:pt x="0" y="2724"/>
                    <a:pt x="385" y="4228"/>
                  </a:cubicBezTo>
                  <a:lnTo>
                    <a:pt x="4027" y="4061"/>
                  </a:lnTo>
                  <a:cubicBezTo>
                    <a:pt x="4027" y="4061"/>
                    <a:pt x="3242" y="1371"/>
                    <a:pt x="3726" y="184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83;p60">
              <a:extLst>
                <a:ext uri="{FF2B5EF4-FFF2-40B4-BE49-F238E27FC236}">
                  <a16:creationId xmlns:a16="http://schemas.microsoft.com/office/drawing/2014/main" id="{7B4E1ABC-6B95-40E4-AB72-EB1F3B022122}"/>
                </a:ext>
              </a:extLst>
            </p:cNvPr>
            <p:cNvSpPr/>
            <p:nvPr/>
          </p:nvSpPr>
          <p:spPr>
            <a:xfrm>
              <a:off x="1513174" y="3252080"/>
              <a:ext cx="123745" cy="122655"/>
            </a:xfrm>
            <a:custGeom>
              <a:avLst/>
              <a:gdLst/>
              <a:ahLst/>
              <a:cxnLst/>
              <a:rect l="l" t="t" r="r" b="b"/>
              <a:pathLst>
                <a:path w="3861" h="3827" extrusionOk="0">
                  <a:moveTo>
                    <a:pt x="0" y="1"/>
                  </a:moveTo>
                  <a:cubicBezTo>
                    <a:pt x="0" y="1"/>
                    <a:pt x="34" y="2941"/>
                    <a:pt x="184" y="3827"/>
                  </a:cubicBezTo>
                  <a:lnTo>
                    <a:pt x="3860" y="3660"/>
                  </a:lnTo>
                  <a:cubicBezTo>
                    <a:pt x="3860" y="3660"/>
                    <a:pt x="3543" y="769"/>
                    <a:pt x="36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84;p60">
              <a:extLst>
                <a:ext uri="{FF2B5EF4-FFF2-40B4-BE49-F238E27FC236}">
                  <a16:creationId xmlns:a16="http://schemas.microsoft.com/office/drawing/2014/main" id="{3157FB09-32B9-4273-BB94-89F1D19BFDE3}"/>
                </a:ext>
              </a:extLst>
            </p:cNvPr>
            <p:cNvSpPr/>
            <p:nvPr/>
          </p:nvSpPr>
          <p:spPr>
            <a:xfrm>
              <a:off x="1544775" y="3265220"/>
              <a:ext cx="55703" cy="67209"/>
            </a:xfrm>
            <a:custGeom>
              <a:avLst/>
              <a:gdLst/>
              <a:ahLst/>
              <a:cxnLst/>
              <a:rect l="l" t="t" r="r" b="b"/>
              <a:pathLst>
                <a:path w="1738" h="2097" extrusionOk="0">
                  <a:moveTo>
                    <a:pt x="936" y="1"/>
                  </a:moveTo>
                  <a:cubicBezTo>
                    <a:pt x="919" y="1"/>
                    <a:pt x="902" y="3"/>
                    <a:pt x="886" y="8"/>
                  </a:cubicBezTo>
                  <a:lnTo>
                    <a:pt x="1036" y="8"/>
                  </a:lnTo>
                  <a:cubicBezTo>
                    <a:pt x="1003" y="8"/>
                    <a:pt x="969" y="1"/>
                    <a:pt x="936" y="1"/>
                  </a:cubicBezTo>
                  <a:close/>
                  <a:moveTo>
                    <a:pt x="786" y="8"/>
                  </a:moveTo>
                  <a:cubicBezTo>
                    <a:pt x="735" y="8"/>
                    <a:pt x="685" y="8"/>
                    <a:pt x="635" y="25"/>
                  </a:cubicBezTo>
                  <a:cubicBezTo>
                    <a:pt x="552" y="42"/>
                    <a:pt x="485" y="75"/>
                    <a:pt x="401" y="109"/>
                  </a:cubicBezTo>
                  <a:cubicBezTo>
                    <a:pt x="318" y="159"/>
                    <a:pt x="234" y="242"/>
                    <a:pt x="167" y="326"/>
                  </a:cubicBezTo>
                  <a:cubicBezTo>
                    <a:pt x="100" y="443"/>
                    <a:pt x="50" y="560"/>
                    <a:pt x="17" y="693"/>
                  </a:cubicBezTo>
                  <a:cubicBezTo>
                    <a:pt x="0" y="844"/>
                    <a:pt x="17" y="1011"/>
                    <a:pt x="84" y="1144"/>
                  </a:cubicBezTo>
                  <a:cubicBezTo>
                    <a:pt x="117" y="1211"/>
                    <a:pt x="167" y="1295"/>
                    <a:pt x="217" y="1362"/>
                  </a:cubicBezTo>
                  <a:cubicBezTo>
                    <a:pt x="251" y="1428"/>
                    <a:pt x="301" y="1495"/>
                    <a:pt x="351" y="1579"/>
                  </a:cubicBezTo>
                  <a:cubicBezTo>
                    <a:pt x="451" y="1729"/>
                    <a:pt x="501" y="1896"/>
                    <a:pt x="518" y="2080"/>
                  </a:cubicBezTo>
                  <a:lnTo>
                    <a:pt x="518" y="2097"/>
                  </a:lnTo>
                  <a:lnTo>
                    <a:pt x="535" y="2097"/>
                  </a:lnTo>
                  <a:lnTo>
                    <a:pt x="919" y="2080"/>
                  </a:lnTo>
                  <a:lnTo>
                    <a:pt x="1304" y="2080"/>
                  </a:lnTo>
                  <a:lnTo>
                    <a:pt x="1304" y="2063"/>
                  </a:lnTo>
                  <a:cubicBezTo>
                    <a:pt x="1320" y="1896"/>
                    <a:pt x="1370" y="1713"/>
                    <a:pt x="1454" y="1545"/>
                  </a:cubicBezTo>
                  <a:cubicBezTo>
                    <a:pt x="1487" y="1462"/>
                    <a:pt x="1521" y="1395"/>
                    <a:pt x="1571" y="1312"/>
                  </a:cubicBezTo>
                  <a:cubicBezTo>
                    <a:pt x="1604" y="1245"/>
                    <a:pt x="1638" y="1161"/>
                    <a:pt x="1671" y="1094"/>
                  </a:cubicBezTo>
                  <a:cubicBezTo>
                    <a:pt x="1721" y="944"/>
                    <a:pt x="1738" y="794"/>
                    <a:pt x="1705" y="626"/>
                  </a:cubicBezTo>
                  <a:cubicBezTo>
                    <a:pt x="1671" y="510"/>
                    <a:pt x="1621" y="376"/>
                    <a:pt x="1537" y="276"/>
                  </a:cubicBezTo>
                  <a:cubicBezTo>
                    <a:pt x="1471" y="192"/>
                    <a:pt x="1370" y="125"/>
                    <a:pt x="1270" y="75"/>
                  </a:cubicBezTo>
                  <a:cubicBezTo>
                    <a:pt x="1203" y="42"/>
                    <a:pt x="1120" y="25"/>
                    <a:pt x="1036" y="8"/>
                  </a:cubicBezTo>
                  <a:lnTo>
                    <a:pt x="1036" y="8"/>
                  </a:lnTo>
                  <a:cubicBezTo>
                    <a:pt x="1120" y="25"/>
                    <a:pt x="1203" y="58"/>
                    <a:pt x="1270" y="92"/>
                  </a:cubicBezTo>
                  <a:cubicBezTo>
                    <a:pt x="1370" y="142"/>
                    <a:pt x="1454" y="209"/>
                    <a:pt x="1521" y="292"/>
                  </a:cubicBezTo>
                  <a:cubicBezTo>
                    <a:pt x="1604" y="393"/>
                    <a:pt x="1654" y="510"/>
                    <a:pt x="1688" y="643"/>
                  </a:cubicBezTo>
                  <a:cubicBezTo>
                    <a:pt x="1721" y="794"/>
                    <a:pt x="1705" y="944"/>
                    <a:pt x="1638" y="1078"/>
                  </a:cubicBezTo>
                  <a:cubicBezTo>
                    <a:pt x="1621" y="1161"/>
                    <a:pt x="1588" y="1228"/>
                    <a:pt x="1537" y="1295"/>
                  </a:cubicBezTo>
                  <a:cubicBezTo>
                    <a:pt x="1504" y="1378"/>
                    <a:pt x="1454" y="1462"/>
                    <a:pt x="1420" y="1529"/>
                  </a:cubicBezTo>
                  <a:cubicBezTo>
                    <a:pt x="1356" y="1691"/>
                    <a:pt x="1306" y="1869"/>
                    <a:pt x="1273" y="2047"/>
                  </a:cubicBezTo>
                  <a:lnTo>
                    <a:pt x="1273" y="2047"/>
                  </a:lnTo>
                  <a:lnTo>
                    <a:pt x="919" y="2063"/>
                  </a:lnTo>
                  <a:lnTo>
                    <a:pt x="550" y="2063"/>
                  </a:lnTo>
                  <a:cubicBezTo>
                    <a:pt x="531" y="1885"/>
                    <a:pt x="465" y="1708"/>
                    <a:pt x="368" y="1562"/>
                  </a:cubicBezTo>
                  <a:cubicBezTo>
                    <a:pt x="334" y="1479"/>
                    <a:pt x="284" y="1412"/>
                    <a:pt x="234" y="1345"/>
                  </a:cubicBezTo>
                  <a:cubicBezTo>
                    <a:pt x="184" y="1278"/>
                    <a:pt x="134" y="1211"/>
                    <a:pt x="100" y="1128"/>
                  </a:cubicBezTo>
                  <a:cubicBezTo>
                    <a:pt x="34" y="994"/>
                    <a:pt x="17" y="844"/>
                    <a:pt x="50" y="693"/>
                  </a:cubicBezTo>
                  <a:cubicBezTo>
                    <a:pt x="67" y="576"/>
                    <a:pt x="117" y="443"/>
                    <a:pt x="184" y="342"/>
                  </a:cubicBezTo>
                  <a:cubicBezTo>
                    <a:pt x="234" y="259"/>
                    <a:pt x="318" y="175"/>
                    <a:pt x="418" y="125"/>
                  </a:cubicBezTo>
                  <a:cubicBezTo>
                    <a:pt x="485" y="92"/>
                    <a:pt x="552" y="58"/>
                    <a:pt x="635" y="42"/>
                  </a:cubicBezTo>
                  <a:cubicBezTo>
                    <a:pt x="685" y="25"/>
                    <a:pt x="735" y="8"/>
                    <a:pt x="78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85;p60">
              <a:extLst>
                <a:ext uri="{FF2B5EF4-FFF2-40B4-BE49-F238E27FC236}">
                  <a16:creationId xmlns:a16="http://schemas.microsoft.com/office/drawing/2014/main" id="{0A902F0C-8532-45AD-8668-9C90272208B5}"/>
                </a:ext>
              </a:extLst>
            </p:cNvPr>
            <p:cNvSpPr/>
            <p:nvPr/>
          </p:nvSpPr>
          <p:spPr>
            <a:xfrm>
              <a:off x="1557082" y="3287559"/>
              <a:ext cx="31089" cy="38460"/>
            </a:xfrm>
            <a:custGeom>
              <a:avLst/>
              <a:gdLst/>
              <a:ahLst/>
              <a:cxnLst/>
              <a:rect l="l" t="t" r="r" b="b"/>
              <a:pathLst>
                <a:path w="970" h="1200" extrusionOk="0">
                  <a:moveTo>
                    <a:pt x="151" y="0"/>
                  </a:moveTo>
                  <a:cubicBezTo>
                    <a:pt x="134" y="0"/>
                    <a:pt x="117" y="5"/>
                    <a:pt x="101" y="13"/>
                  </a:cubicBezTo>
                  <a:cubicBezTo>
                    <a:pt x="67" y="30"/>
                    <a:pt x="34" y="63"/>
                    <a:pt x="17" y="97"/>
                  </a:cubicBezTo>
                  <a:cubicBezTo>
                    <a:pt x="1" y="130"/>
                    <a:pt x="1" y="163"/>
                    <a:pt x="17" y="197"/>
                  </a:cubicBezTo>
                  <a:cubicBezTo>
                    <a:pt x="17" y="163"/>
                    <a:pt x="17" y="130"/>
                    <a:pt x="34" y="97"/>
                  </a:cubicBezTo>
                  <a:cubicBezTo>
                    <a:pt x="51" y="63"/>
                    <a:pt x="67" y="46"/>
                    <a:pt x="101" y="30"/>
                  </a:cubicBezTo>
                  <a:cubicBezTo>
                    <a:pt x="117" y="21"/>
                    <a:pt x="134" y="17"/>
                    <a:pt x="151" y="17"/>
                  </a:cubicBezTo>
                  <a:cubicBezTo>
                    <a:pt x="168" y="17"/>
                    <a:pt x="184" y="21"/>
                    <a:pt x="201" y="30"/>
                  </a:cubicBezTo>
                  <a:cubicBezTo>
                    <a:pt x="234" y="46"/>
                    <a:pt x="251" y="63"/>
                    <a:pt x="268" y="97"/>
                  </a:cubicBezTo>
                  <a:cubicBezTo>
                    <a:pt x="301" y="113"/>
                    <a:pt x="301" y="147"/>
                    <a:pt x="318" y="180"/>
                  </a:cubicBezTo>
                  <a:cubicBezTo>
                    <a:pt x="318" y="147"/>
                    <a:pt x="301" y="113"/>
                    <a:pt x="285" y="80"/>
                  </a:cubicBezTo>
                  <a:cubicBezTo>
                    <a:pt x="268" y="63"/>
                    <a:pt x="234" y="30"/>
                    <a:pt x="201" y="13"/>
                  </a:cubicBezTo>
                  <a:cubicBezTo>
                    <a:pt x="184" y="5"/>
                    <a:pt x="168" y="0"/>
                    <a:pt x="151" y="0"/>
                  </a:cubicBezTo>
                  <a:close/>
                  <a:moveTo>
                    <a:pt x="17" y="197"/>
                  </a:moveTo>
                  <a:cubicBezTo>
                    <a:pt x="17" y="230"/>
                    <a:pt x="34" y="264"/>
                    <a:pt x="67" y="297"/>
                  </a:cubicBezTo>
                  <a:cubicBezTo>
                    <a:pt x="51" y="264"/>
                    <a:pt x="34" y="230"/>
                    <a:pt x="17" y="197"/>
                  </a:cubicBezTo>
                  <a:close/>
                  <a:moveTo>
                    <a:pt x="735" y="30"/>
                  </a:moveTo>
                  <a:lnTo>
                    <a:pt x="735" y="30"/>
                  </a:lnTo>
                  <a:cubicBezTo>
                    <a:pt x="668" y="64"/>
                    <a:pt x="619" y="114"/>
                    <a:pt x="585" y="163"/>
                  </a:cubicBezTo>
                  <a:cubicBezTo>
                    <a:pt x="569" y="230"/>
                    <a:pt x="552" y="297"/>
                    <a:pt x="552" y="347"/>
                  </a:cubicBezTo>
                  <a:lnTo>
                    <a:pt x="552" y="347"/>
                  </a:lnTo>
                  <a:cubicBezTo>
                    <a:pt x="552" y="297"/>
                    <a:pt x="569" y="230"/>
                    <a:pt x="602" y="180"/>
                  </a:cubicBezTo>
                  <a:cubicBezTo>
                    <a:pt x="619" y="114"/>
                    <a:pt x="668" y="64"/>
                    <a:pt x="735" y="30"/>
                  </a:cubicBezTo>
                  <a:close/>
                  <a:moveTo>
                    <a:pt x="318" y="180"/>
                  </a:moveTo>
                  <a:cubicBezTo>
                    <a:pt x="318" y="247"/>
                    <a:pt x="335" y="297"/>
                    <a:pt x="335" y="364"/>
                  </a:cubicBezTo>
                  <a:cubicBezTo>
                    <a:pt x="335" y="297"/>
                    <a:pt x="335" y="247"/>
                    <a:pt x="318" y="180"/>
                  </a:cubicBezTo>
                  <a:close/>
                  <a:moveTo>
                    <a:pt x="807" y="12"/>
                  </a:moveTo>
                  <a:cubicBezTo>
                    <a:pt x="783" y="12"/>
                    <a:pt x="759" y="18"/>
                    <a:pt x="736" y="30"/>
                  </a:cubicBezTo>
                  <a:cubicBezTo>
                    <a:pt x="752" y="26"/>
                    <a:pt x="769" y="23"/>
                    <a:pt x="786" y="23"/>
                  </a:cubicBezTo>
                  <a:cubicBezTo>
                    <a:pt x="835" y="23"/>
                    <a:pt x="882" y="42"/>
                    <a:pt x="920" y="80"/>
                  </a:cubicBezTo>
                  <a:cubicBezTo>
                    <a:pt x="953" y="97"/>
                    <a:pt x="953" y="130"/>
                    <a:pt x="953" y="163"/>
                  </a:cubicBezTo>
                  <a:cubicBezTo>
                    <a:pt x="953" y="197"/>
                    <a:pt x="953" y="230"/>
                    <a:pt x="920" y="264"/>
                  </a:cubicBezTo>
                  <a:cubicBezTo>
                    <a:pt x="903" y="297"/>
                    <a:pt x="869" y="314"/>
                    <a:pt x="836" y="330"/>
                  </a:cubicBezTo>
                  <a:cubicBezTo>
                    <a:pt x="803" y="347"/>
                    <a:pt x="769" y="364"/>
                    <a:pt x="736" y="364"/>
                  </a:cubicBezTo>
                  <a:cubicBezTo>
                    <a:pt x="669" y="377"/>
                    <a:pt x="614" y="390"/>
                    <a:pt x="552" y="395"/>
                  </a:cubicBezTo>
                  <a:lnTo>
                    <a:pt x="552" y="395"/>
                  </a:lnTo>
                  <a:cubicBezTo>
                    <a:pt x="552" y="380"/>
                    <a:pt x="552" y="364"/>
                    <a:pt x="552" y="347"/>
                  </a:cubicBezTo>
                  <a:cubicBezTo>
                    <a:pt x="548" y="364"/>
                    <a:pt x="546" y="380"/>
                    <a:pt x="545" y="396"/>
                  </a:cubicBezTo>
                  <a:lnTo>
                    <a:pt x="545" y="396"/>
                  </a:lnTo>
                  <a:cubicBezTo>
                    <a:pt x="531" y="397"/>
                    <a:pt x="517" y="397"/>
                    <a:pt x="502" y="397"/>
                  </a:cubicBezTo>
                  <a:cubicBezTo>
                    <a:pt x="443" y="397"/>
                    <a:pt x="392" y="397"/>
                    <a:pt x="338" y="391"/>
                  </a:cubicBezTo>
                  <a:lnTo>
                    <a:pt x="338" y="391"/>
                  </a:lnTo>
                  <a:cubicBezTo>
                    <a:pt x="337" y="382"/>
                    <a:pt x="336" y="373"/>
                    <a:pt x="335" y="364"/>
                  </a:cubicBezTo>
                  <a:lnTo>
                    <a:pt x="335" y="364"/>
                  </a:lnTo>
                  <a:cubicBezTo>
                    <a:pt x="335" y="373"/>
                    <a:pt x="335" y="382"/>
                    <a:pt x="335" y="391"/>
                  </a:cubicBezTo>
                  <a:lnTo>
                    <a:pt x="335" y="391"/>
                  </a:lnTo>
                  <a:cubicBezTo>
                    <a:pt x="313" y="389"/>
                    <a:pt x="291" y="385"/>
                    <a:pt x="268" y="381"/>
                  </a:cubicBezTo>
                  <a:cubicBezTo>
                    <a:pt x="201" y="381"/>
                    <a:pt x="134" y="347"/>
                    <a:pt x="67" y="297"/>
                  </a:cubicBezTo>
                  <a:lnTo>
                    <a:pt x="67" y="297"/>
                  </a:lnTo>
                  <a:cubicBezTo>
                    <a:pt x="84" y="330"/>
                    <a:pt x="117" y="347"/>
                    <a:pt x="151" y="364"/>
                  </a:cubicBezTo>
                  <a:cubicBezTo>
                    <a:pt x="201" y="381"/>
                    <a:pt x="234" y="397"/>
                    <a:pt x="268" y="397"/>
                  </a:cubicBezTo>
                  <a:cubicBezTo>
                    <a:pt x="291" y="402"/>
                    <a:pt x="314" y="405"/>
                    <a:pt x="335" y="408"/>
                  </a:cubicBezTo>
                  <a:lnTo>
                    <a:pt x="335" y="408"/>
                  </a:lnTo>
                  <a:cubicBezTo>
                    <a:pt x="339" y="510"/>
                    <a:pt x="351" y="610"/>
                    <a:pt x="351" y="698"/>
                  </a:cubicBezTo>
                  <a:cubicBezTo>
                    <a:pt x="351" y="611"/>
                    <a:pt x="351" y="510"/>
                    <a:pt x="340" y="408"/>
                  </a:cubicBezTo>
                  <a:lnTo>
                    <a:pt x="340" y="408"/>
                  </a:lnTo>
                  <a:cubicBezTo>
                    <a:pt x="394" y="414"/>
                    <a:pt x="444" y="414"/>
                    <a:pt x="502" y="414"/>
                  </a:cubicBezTo>
                  <a:cubicBezTo>
                    <a:pt x="516" y="411"/>
                    <a:pt x="531" y="409"/>
                    <a:pt x="545" y="407"/>
                  </a:cubicBezTo>
                  <a:lnTo>
                    <a:pt x="545" y="407"/>
                  </a:lnTo>
                  <a:cubicBezTo>
                    <a:pt x="544" y="447"/>
                    <a:pt x="552" y="485"/>
                    <a:pt x="552" y="531"/>
                  </a:cubicBezTo>
                  <a:cubicBezTo>
                    <a:pt x="552" y="485"/>
                    <a:pt x="552" y="447"/>
                    <a:pt x="552" y="405"/>
                  </a:cubicBezTo>
                  <a:lnTo>
                    <a:pt x="552" y="405"/>
                  </a:lnTo>
                  <a:cubicBezTo>
                    <a:pt x="614" y="397"/>
                    <a:pt x="669" y="394"/>
                    <a:pt x="736" y="381"/>
                  </a:cubicBezTo>
                  <a:cubicBezTo>
                    <a:pt x="769" y="381"/>
                    <a:pt x="803" y="364"/>
                    <a:pt x="853" y="347"/>
                  </a:cubicBezTo>
                  <a:cubicBezTo>
                    <a:pt x="886" y="330"/>
                    <a:pt x="903" y="297"/>
                    <a:pt x="936" y="280"/>
                  </a:cubicBezTo>
                  <a:cubicBezTo>
                    <a:pt x="953" y="247"/>
                    <a:pt x="970" y="197"/>
                    <a:pt x="970" y="163"/>
                  </a:cubicBezTo>
                  <a:cubicBezTo>
                    <a:pt x="970" y="130"/>
                    <a:pt x="953" y="97"/>
                    <a:pt x="936" y="63"/>
                  </a:cubicBezTo>
                  <a:cubicBezTo>
                    <a:pt x="893" y="31"/>
                    <a:pt x="850" y="12"/>
                    <a:pt x="807" y="12"/>
                  </a:cubicBezTo>
                  <a:close/>
                  <a:moveTo>
                    <a:pt x="552" y="531"/>
                  </a:moveTo>
                  <a:cubicBezTo>
                    <a:pt x="552" y="581"/>
                    <a:pt x="552" y="631"/>
                    <a:pt x="552" y="698"/>
                  </a:cubicBezTo>
                  <a:cubicBezTo>
                    <a:pt x="569" y="899"/>
                    <a:pt x="602" y="1066"/>
                    <a:pt x="619" y="1183"/>
                  </a:cubicBezTo>
                  <a:cubicBezTo>
                    <a:pt x="602" y="1066"/>
                    <a:pt x="585" y="899"/>
                    <a:pt x="569" y="698"/>
                  </a:cubicBezTo>
                  <a:cubicBezTo>
                    <a:pt x="552" y="631"/>
                    <a:pt x="552" y="581"/>
                    <a:pt x="552" y="531"/>
                  </a:cubicBezTo>
                  <a:close/>
                  <a:moveTo>
                    <a:pt x="351" y="698"/>
                  </a:moveTo>
                  <a:lnTo>
                    <a:pt x="351" y="698"/>
                  </a:lnTo>
                  <a:cubicBezTo>
                    <a:pt x="368" y="915"/>
                    <a:pt x="368" y="1082"/>
                    <a:pt x="385" y="1199"/>
                  </a:cubicBezTo>
                  <a:cubicBezTo>
                    <a:pt x="385" y="1082"/>
                    <a:pt x="368" y="915"/>
                    <a:pt x="351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86;p60">
              <a:extLst>
                <a:ext uri="{FF2B5EF4-FFF2-40B4-BE49-F238E27FC236}">
                  <a16:creationId xmlns:a16="http://schemas.microsoft.com/office/drawing/2014/main" id="{57CD58F8-B042-49BF-95C3-E8532D3292E7}"/>
                </a:ext>
              </a:extLst>
            </p:cNvPr>
            <p:cNvSpPr/>
            <p:nvPr/>
          </p:nvSpPr>
          <p:spPr>
            <a:xfrm>
              <a:off x="1561890" y="3330250"/>
              <a:ext cx="25223" cy="25223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1" y="34"/>
                  </a:moveTo>
                  <a:lnTo>
                    <a:pt x="1" y="34"/>
                  </a:lnTo>
                  <a:cubicBezTo>
                    <a:pt x="18" y="51"/>
                    <a:pt x="51" y="51"/>
                    <a:pt x="68" y="51"/>
                  </a:cubicBezTo>
                  <a:lnTo>
                    <a:pt x="218" y="51"/>
                  </a:lnTo>
                  <a:lnTo>
                    <a:pt x="736" y="35"/>
                  </a:lnTo>
                  <a:lnTo>
                    <a:pt x="736" y="35"/>
                  </a:lnTo>
                  <a:cubicBezTo>
                    <a:pt x="737" y="176"/>
                    <a:pt x="752" y="330"/>
                    <a:pt x="753" y="486"/>
                  </a:cubicBezTo>
                  <a:lnTo>
                    <a:pt x="753" y="486"/>
                  </a:lnTo>
                  <a:lnTo>
                    <a:pt x="686" y="569"/>
                  </a:lnTo>
                  <a:lnTo>
                    <a:pt x="549" y="736"/>
                  </a:lnTo>
                  <a:lnTo>
                    <a:pt x="549" y="736"/>
                  </a:lnTo>
                  <a:lnTo>
                    <a:pt x="284" y="752"/>
                  </a:lnTo>
                  <a:lnTo>
                    <a:pt x="284" y="752"/>
                  </a:lnTo>
                  <a:lnTo>
                    <a:pt x="34" y="469"/>
                  </a:lnTo>
                  <a:lnTo>
                    <a:pt x="34" y="486"/>
                  </a:lnTo>
                  <a:cubicBezTo>
                    <a:pt x="18" y="352"/>
                    <a:pt x="18" y="252"/>
                    <a:pt x="18" y="168"/>
                  </a:cubicBezTo>
                  <a:cubicBezTo>
                    <a:pt x="18" y="85"/>
                    <a:pt x="1" y="34"/>
                    <a:pt x="1" y="34"/>
                  </a:cubicBezTo>
                  <a:close/>
                  <a:moveTo>
                    <a:pt x="753" y="1"/>
                  </a:moveTo>
                  <a:lnTo>
                    <a:pt x="201" y="34"/>
                  </a:lnTo>
                  <a:lnTo>
                    <a:pt x="1" y="34"/>
                  </a:lnTo>
                  <a:cubicBezTo>
                    <a:pt x="1" y="85"/>
                    <a:pt x="1" y="118"/>
                    <a:pt x="1" y="151"/>
                  </a:cubicBezTo>
                  <a:cubicBezTo>
                    <a:pt x="1" y="252"/>
                    <a:pt x="1" y="352"/>
                    <a:pt x="1" y="486"/>
                  </a:cubicBezTo>
                  <a:lnTo>
                    <a:pt x="18" y="486"/>
                  </a:lnTo>
                  <a:lnTo>
                    <a:pt x="252" y="786"/>
                  </a:lnTo>
                  <a:lnTo>
                    <a:pt x="268" y="786"/>
                  </a:lnTo>
                  <a:lnTo>
                    <a:pt x="552" y="770"/>
                  </a:lnTo>
                  <a:lnTo>
                    <a:pt x="569" y="770"/>
                  </a:lnTo>
                  <a:lnTo>
                    <a:pt x="703" y="586"/>
                  </a:lnTo>
                  <a:lnTo>
                    <a:pt x="786" y="502"/>
                  </a:lnTo>
                  <a:cubicBezTo>
                    <a:pt x="786" y="335"/>
                    <a:pt x="770" y="168"/>
                    <a:pt x="770" y="18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87;p60">
              <a:extLst>
                <a:ext uri="{FF2B5EF4-FFF2-40B4-BE49-F238E27FC236}">
                  <a16:creationId xmlns:a16="http://schemas.microsoft.com/office/drawing/2014/main" id="{B98F71BE-762B-4DDF-BEF3-D66236435D37}"/>
                </a:ext>
              </a:extLst>
            </p:cNvPr>
            <p:cNvSpPr/>
            <p:nvPr/>
          </p:nvSpPr>
          <p:spPr>
            <a:xfrm>
              <a:off x="1563524" y="3341980"/>
              <a:ext cx="22499" cy="3301"/>
            </a:xfrm>
            <a:custGeom>
              <a:avLst/>
              <a:gdLst/>
              <a:ahLst/>
              <a:cxnLst/>
              <a:rect l="l" t="t" r="r" b="b"/>
              <a:pathLst>
                <a:path w="702" h="103" extrusionOk="0">
                  <a:moveTo>
                    <a:pt x="356" y="0"/>
                  </a:moveTo>
                  <a:cubicBezTo>
                    <a:pt x="259" y="0"/>
                    <a:pt x="164" y="17"/>
                    <a:pt x="84" y="53"/>
                  </a:cubicBezTo>
                  <a:cubicBezTo>
                    <a:pt x="67" y="61"/>
                    <a:pt x="55" y="69"/>
                    <a:pt x="43" y="77"/>
                  </a:cubicBezTo>
                  <a:lnTo>
                    <a:pt x="43" y="77"/>
                  </a:lnTo>
                  <a:cubicBezTo>
                    <a:pt x="56" y="72"/>
                    <a:pt x="70" y="69"/>
                    <a:pt x="84" y="69"/>
                  </a:cubicBezTo>
                  <a:cubicBezTo>
                    <a:pt x="177" y="32"/>
                    <a:pt x="271" y="10"/>
                    <a:pt x="368" y="10"/>
                  </a:cubicBezTo>
                  <a:cubicBezTo>
                    <a:pt x="444" y="10"/>
                    <a:pt x="521" y="23"/>
                    <a:pt x="602" y="53"/>
                  </a:cubicBezTo>
                  <a:cubicBezTo>
                    <a:pt x="635" y="53"/>
                    <a:pt x="652" y="69"/>
                    <a:pt x="668" y="86"/>
                  </a:cubicBezTo>
                  <a:lnTo>
                    <a:pt x="702" y="86"/>
                  </a:lnTo>
                  <a:cubicBezTo>
                    <a:pt x="685" y="86"/>
                    <a:pt x="685" y="86"/>
                    <a:pt x="668" y="69"/>
                  </a:cubicBezTo>
                  <a:cubicBezTo>
                    <a:pt x="652" y="69"/>
                    <a:pt x="618" y="53"/>
                    <a:pt x="602" y="36"/>
                  </a:cubicBezTo>
                  <a:cubicBezTo>
                    <a:pt x="524" y="13"/>
                    <a:pt x="439" y="0"/>
                    <a:pt x="356" y="0"/>
                  </a:cubicBezTo>
                  <a:close/>
                  <a:moveTo>
                    <a:pt x="43" y="77"/>
                  </a:moveTo>
                  <a:cubicBezTo>
                    <a:pt x="25" y="83"/>
                    <a:pt x="10" y="93"/>
                    <a:pt x="0" y="103"/>
                  </a:cubicBezTo>
                  <a:cubicBezTo>
                    <a:pt x="17" y="94"/>
                    <a:pt x="30" y="86"/>
                    <a:pt x="43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88;p60">
              <a:extLst>
                <a:ext uri="{FF2B5EF4-FFF2-40B4-BE49-F238E27FC236}">
                  <a16:creationId xmlns:a16="http://schemas.microsoft.com/office/drawing/2014/main" id="{6DF134CE-266B-4A8C-90CB-61E23A0EB1A6}"/>
                </a:ext>
              </a:extLst>
            </p:cNvPr>
            <p:cNvSpPr/>
            <p:nvPr/>
          </p:nvSpPr>
          <p:spPr>
            <a:xfrm>
              <a:off x="1563524" y="3338230"/>
              <a:ext cx="22499" cy="3301"/>
            </a:xfrm>
            <a:custGeom>
              <a:avLst/>
              <a:gdLst/>
              <a:ahLst/>
              <a:cxnLst/>
              <a:rect l="l" t="t" r="r" b="b"/>
              <a:pathLst>
                <a:path w="702" h="103" extrusionOk="0">
                  <a:moveTo>
                    <a:pt x="356" y="0"/>
                  </a:moveTo>
                  <a:cubicBezTo>
                    <a:pt x="259" y="0"/>
                    <a:pt x="164" y="17"/>
                    <a:pt x="84" y="53"/>
                  </a:cubicBezTo>
                  <a:cubicBezTo>
                    <a:pt x="59" y="65"/>
                    <a:pt x="43" y="78"/>
                    <a:pt x="23" y="90"/>
                  </a:cubicBezTo>
                  <a:lnTo>
                    <a:pt x="23" y="90"/>
                  </a:lnTo>
                  <a:cubicBezTo>
                    <a:pt x="40" y="84"/>
                    <a:pt x="62" y="80"/>
                    <a:pt x="84" y="69"/>
                  </a:cubicBezTo>
                  <a:cubicBezTo>
                    <a:pt x="177" y="32"/>
                    <a:pt x="271" y="10"/>
                    <a:pt x="368" y="10"/>
                  </a:cubicBezTo>
                  <a:cubicBezTo>
                    <a:pt x="444" y="10"/>
                    <a:pt x="521" y="23"/>
                    <a:pt x="602" y="53"/>
                  </a:cubicBezTo>
                  <a:cubicBezTo>
                    <a:pt x="635" y="69"/>
                    <a:pt x="652" y="69"/>
                    <a:pt x="668" y="86"/>
                  </a:cubicBezTo>
                  <a:lnTo>
                    <a:pt x="702" y="86"/>
                  </a:lnTo>
                  <a:cubicBezTo>
                    <a:pt x="685" y="86"/>
                    <a:pt x="685" y="86"/>
                    <a:pt x="668" y="69"/>
                  </a:cubicBezTo>
                  <a:cubicBezTo>
                    <a:pt x="652" y="69"/>
                    <a:pt x="618" y="53"/>
                    <a:pt x="602" y="36"/>
                  </a:cubicBezTo>
                  <a:cubicBezTo>
                    <a:pt x="524" y="13"/>
                    <a:pt x="439" y="0"/>
                    <a:pt x="356" y="0"/>
                  </a:cubicBezTo>
                  <a:close/>
                  <a:moveTo>
                    <a:pt x="23" y="90"/>
                  </a:moveTo>
                  <a:lnTo>
                    <a:pt x="23" y="90"/>
                  </a:lnTo>
                  <a:cubicBezTo>
                    <a:pt x="14" y="93"/>
                    <a:pt x="6" y="97"/>
                    <a:pt x="0" y="103"/>
                  </a:cubicBezTo>
                  <a:cubicBezTo>
                    <a:pt x="9" y="99"/>
                    <a:pt x="16" y="94"/>
                    <a:pt x="23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89;p60">
              <a:extLst>
                <a:ext uri="{FF2B5EF4-FFF2-40B4-BE49-F238E27FC236}">
                  <a16:creationId xmlns:a16="http://schemas.microsoft.com/office/drawing/2014/main" id="{FEF0F1FC-0F81-4C91-918D-0AA7543A9EDE}"/>
                </a:ext>
              </a:extLst>
            </p:cNvPr>
            <p:cNvSpPr/>
            <p:nvPr/>
          </p:nvSpPr>
          <p:spPr>
            <a:xfrm>
              <a:off x="1562435" y="3334608"/>
              <a:ext cx="23076" cy="3718"/>
            </a:xfrm>
            <a:custGeom>
              <a:avLst/>
              <a:gdLst/>
              <a:ahLst/>
              <a:cxnLst/>
              <a:rect l="l" t="t" r="r" b="b"/>
              <a:pathLst>
                <a:path w="720" h="116" extrusionOk="0">
                  <a:moveTo>
                    <a:pt x="375" y="1"/>
                  </a:moveTo>
                  <a:cubicBezTo>
                    <a:pt x="282" y="1"/>
                    <a:pt x="189" y="21"/>
                    <a:pt x="101" y="65"/>
                  </a:cubicBezTo>
                  <a:cubicBezTo>
                    <a:pt x="190" y="30"/>
                    <a:pt x="285" y="13"/>
                    <a:pt x="379" y="13"/>
                  </a:cubicBezTo>
                  <a:cubicBezTo>
                    <a:pt x="460" y="13"/>
                    <a:pt x="541" y="26"/>
                    <a:pt x="619" y="49"/>
                  </a:cubicBezTo>
                  <a:cubicBezTo>
                    <a:pt x="540" y="17"/>
                    <a:pt x="457" y="1"/>
                    <a:pt x="375" y="1"/>
                  </a:cubicBezTo>
                  <a:close/>
                  <a:moveTo>
                    <a:pt x="101" y="65"/>
                  </a:moveTo>
                  <a:cubicBezTo>
                    <a:pt x="92" y="70"/>
                    <a:pt x="83" y="75"/>
                    <a:pt x="76" y="79"/>
                  </a:cubicBezTo>
                  <a:lnTo>
                    <a:pt x="76" y="79"/>
                  </a:lnTo>
                  <a:cubicBezTo>
                    <a:pt x="86" y="76"/>
                    <a:pt x="95" y="72"/>
                    <a:pt x="101" y="65"/>
                  </a:cubicBezTo>
                  <a:close/>
                  <a:moveTo>
                    <a:pt x="619" y="49"/>
                  </a:moveTo>
                  <a:cubicBezTo>
                    <a:pt x="652" y="65"/>
                    <a:pt x="686" y="82"/>
                    <a:pt x="702" y="82"/>
                  </a:cubicBezTo>
                  <a:cubicBezTo>
                    <a:pt x="669" y="65"/>
                    <a:pt x="652" y="49"/>
                    <a:pt x="619" y="49"/>
                  </a:cubicBezTo>
                  <a:close/>
                  <a:moveTo>
                    <a:pt x="76" y="79"/>
                  </a:moveTo>
                  <a:lnTo>
                    <a:pt x="76" y="79"/>
                  </a:lnTo>
                  <a:cubicBezTo>
                    <a:pt x="61" y="85"/>
                    <a:pt x="44" y="89"/>
                    <a:pt x="34" y="99"/>
                  </a:cubicBezTo>
                  <a:cubicBezTo>
                    <a:pt x="46" y="99"/>
                    <a:pt x="58" y="90"/>
                    <a:pt x="76" y="79"/>
                  </a:cubicBezTo>
                  <a:close/>
                  <a:moveTo>
                    <a:pt x="702" y="82"/>
                  </a:moveTo>
                  <a:cubicBezTo>
                    <a:pt x="702" y="82"/>
                    <a:pt x="719" y="99"/>
                    <a:pt x="719" y="99"/>
                  </a:cubicBezTo>
                  <a:cubicBezTo>
                    <a:pt x="719" y="82"/>
                    <a:pt x="702" y="82"/>
                    <a:pt x="702" y="82"/>
                  </a:cubicBezTo>
                  <a:close/>
                  <a:moveTo>
                    <a:pt x="34" y="99"/>
                  </a:moveTo>
                  <a:cubicBezTo>
                    <a:pt x="17" y="99"/>
                    <a:pt x="17" y="116"/>
                    <a:pt x="1" y="116"/>
                  </a:cubicBezTo>
                  <a:cubicBezTo>
                    <a:pt x="17" y="116"/>
                    <a:pt x="17" y="116"/>
                    <a:pt x="34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90;p60">
              <a:extLst>
                <a:ext uri="{FF2B5EF4-FFF2-40B4-BE49-F238E27FC236}">
                  <a16:creationId xmlns:a16="http://schemas.microsoft.com/office/drawing/2014/main" id="{1E58BE48-B7F4-4EB4-B88B-173BE77D8C11}"/>
                </a:ext>
              </a:extLst>
            </p:cNvPr>
            <p:cNvSpPr/>
            <p:nvPr/>
          </p:nvSpPr>
          <p:spPr>
            <a:xfrm>
              <a:off x="1358404" y="3300283"/>
              <a:ext cx="123745" cy="122655"/>
            </a:xfrm>
            <a:custGeom>
              <a:avLst/>
              <a:gdLst/>
              <a:ahLst/>
              <a:cxnLst/>
              <a:rect l="l" t="t" r="r" b="b"/>
              <a:pathLst>
                <a:path w="3861" h="3827" extrusionOk="0">
                  <a:moveTo>
                    <a:pt x="1" y="0"/>
                  </a:moveTo>
                  <a:cubicBezTo>
                    <a:pt x="1" y="0"/>
                    <a:pt x="34" y="2941"/>
                    <a:pt x="184" y="3827"/>
                  </a:cubicBezTo>
                  <a:lnTo>
                    <a:pt x="3860" y="3659"/>
                  </a:lnTo>
                  <a:cubicBezTo>
                    <a:pt x="3860" y="3659"/>
                    <a:pt x="3543" y="769"/>
                    <a:pt x="366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91;p60">
              <a:extLst>
                <a:ext uri="{FF2B5EF4-FFF2-40B4-BE49-F238E27FC236}">
                  <a16:creationId xmlns:a16="http://schemas.microsoft.com/office/drawing/2014/main" id="{4A803A0C-CCDF-40D0-A042-7D0F16495D2E}"/>
                </a:ext>
              </a:extLst>
            </p:cNvPr>
            <p:cNvSpPr/>
            <p:nvPr/>
          </p:nvSpPr>
          <p:spPr>
            <a:xfrm>
              <a:off x="1378756" y="3339448"/>
              <a:ext cx="79292" cy="4968"/>
            </a:xfrm>
            <a:custGeom>
              <a:avLst/>
              <a:gdLst/>
              <a:ahLst/>
              <a:cxnLst/>
              <a:rect l="l" t="t" r="r" b="b"/>
              <a:pathLst>
                <a:path w="2474" h="155" extrusionOk="0">
                  <a:moveTo>
                    <a:pt x="2342" y="1"/>
                  </a:moveTo>
                  <a:cubicBezTo>
                    <a:pt x="2139" y="1"/>
                    <a:pt x="1721" y="25"/>
                    <a:pt x="1237" y="48"/>
                  </a:cubicBezTo>
                  <a:cubicBezTo>
                    <a:pt x="552" y="98"/>
                    <a:pt x="1" y="132"/>
                    <a:pt x="1" y="148"/>
                  </a:cubicBezTo>
                  <a:cubicBezTo>
                    <a:pt x="1" y="153"/>
                    <a:pt x="40" y="155"/>
                    <a:pt x="111" y="155"/>
                  </a:cubicBezTo>
                  <a:cubicBezTo>
                    <a:pt x="306" y="155"/>
                    <a:pt x="736" y="139"/>
                    <a:pt x="1237" y="115"/>
                  </a:cubicBezTo>
                  <a:cubicBezTo>
                    <a:pt x="1655" y="98"/>
                    <a:pt x="2072" y="65"/>
                    <a:pt x="2473" y="15"/>
                  </a:cubicBezTo>
                  <a:cubicBezTo>
                    <a:pt x="2473" y="5"/>
                    <a:pt x="2426" y="1"/>
                    <a:pt x="2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92;p60">
              <a:extLst>
                <a:ext uri="{FF2B5EF4-FFF2-40B4-BE49-F238E27FC236}">
                  <a16:creationId xmlns:a16="http://schemas.microsoft.com/office/drawing/2014/main" id="{8813F2AD-C3FA-4C5F-9F34-E95AA3853B50}"/>
                </a:ext>
              </a:extLst>
            </p:cNvPr>
            <p:cNvSpPr/>
            <p:nvPr/>
          </p:nvSpPr>
          <p:spPr>
            <a:xfrm>
              <a:off x="1378756" y="3359511"/>
              <a:ext cx="79292" cy="5064"/>
            </a:xfrm>
            <a:custGeom>
              <a:avLst/>
              <a:gdLst/>
              <a:ahLst/>
              <a:cxnLst/>
              <a:rect l="l" t="t" r="r" b="b"/>
              <a:pathLst>
                <a:path w="2474" h="158" extrusionOk="0">
                  <a:moveTo>
                    <a:pt x="2141" y="0"/>
                  </a:moveTo>
                  <a:cubicBezTo>
                    <a:pt x="1840" y="0"/>
                    <a:pt x="1543" y="16"/>
                    <a:pt x="1237" y="40"/>
                  </a:cubicBezTo>
                  <a:cubicBezTo>
                    <a:pt x="819" y="57"/>
                    <a:pt x="418" y="91"/>
                    <a:pt x="1" y="157"/>
                  </a:cubicBezTo>
                  <a:cubicBezTo>
                    <a:pt x="418" y="157"/>
                    <a:pt x="836" y="141"/>
                    <a:pt x="1237" y="107"/>
                  </a:cubicBezTo>
                  <a:cubicBezTo>
                    <a:pt x="1655" y="91"/>
                    <a:pt x="2072" y="57"/>
                    <a:pt x="2473" y="7"/>
                  </a:cubicBezTo>
                  <a:cubicBezTo>
                    <a:pt x="2362" y="2"/>
                    <a:pt x="2251" y="0"/>
                    <a:pt x="2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93;p60">
              <a:extLst>
                <a:ext uri="{FF2B5EF4-FFF2-40B4-BE49-F238E27FC236}">
                  <a16:creationId xmlns:a16="http://schemas.microsoft.com/office/drawing/2014/main" id="{43D20AC2-E381-4A66-8F37-EC6C067A9F9B}"/>
                </a:ext>
              </a:extLst>
            </p:cNvPr>
            <p:cNvSpPr/>
            <p:nvPr/>
          </p:nvSpPr>
          <p:spPr>
            <a:xfrm>
              <a:off x="1392666" y="3378998"/>
              <a:ext cx="45575" cy="2852"/>
            </a:xfrm>
            <a:custGeom>
              <a:avLst/>
              <a:gdLst/>
              <a:ahLst/>
              <a:cxnLst/>
              <a:rect l="l" t="t" r="r" b="b"/>
              <a:pathLst>
                <a:path w="1422" h="89" extrusionOk="0">
                  <a:moveTo>
                    <a:pt x="1421" y="0"/>
                  </a:moveTo>
                  <a:cubicBezTo>
                    <a:pt x="937" y="0"/>
                    <a:pt x="469" y="17"/>
                    <a:pt x="1" y="84"/>
                  </a:cubicBezTo>
                  <a:cubicBezTo>
                    <a:pt x="81" y="87"/>
                    <a:pt x="162" y="88"/>
                    <a:pt x="243" y="88"/>
                  </a:cubicBezTo>
                  <a:cubicBezTo>
                    <a:pt x="635" y="88"/>
                    <a:pt x="1034" y="56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94;p60">
              <a:extLst>
                <a:ext uri="{FF2B5EF4-FFF2-40B4-BE49-F238E27FC236}">
                  <a16:creationId xmlns:a16="http://schemas.microsoft.com/office/drawing/2014/main" id="{ECD6E8E7-9730-4531-B54B-BD832530462E}"/>
                </a:ext>
              </a:extLst>
            </p:cNvPr>
            <p:cNvSpPr/>
            <p:nvPr/>
          </p:nvSpPr>
          <p:spPr>
            <a:xfrm>
              <a:off x="1568877" y="3402010"/>
              <a:ext cx="128553" cy="134995"/>
            </a:xfrm>
            <a:custGeom>
              <a:avLst/>
              <a:gdLst/>
              <a:ahLst/>
              <a:cxnLst/>
              <a:rect l="l" t="t" r="r" b="b"/>
              <a:pathLst>
                <a:path w="4011" h="4212" extrusionOk="0">
                  <a:moveTo>
                    <a:pt x="284" y="1"/>
                  </a:moveTo>
                  <a:cubicBezTo>
                    <a:pt x="284" y="1"/>
                    <a:pt x="0" y="2724"/>
                    <a:pt x="384" y="4211"/>
                  </a:cubicBezTo>
                  <a:lnTo>
                    <a:pt x="4010" y="4044"/>
                  </a:lnTo>
                  <a:cubicBezTo>
                    <a:pt x="4010" y="4044"/>
                    <a:pt x="3242" y="1371"/>
                    <a:pt x="3709" y="168"/>
                  </a:cubicBezTo>
                  <a:lnTo>
                    <a:pt x="28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95;p60">
              <a:extLst>
                <a:ext uri="{FF2B5EF4-FFF2-40B4-BE49-F238E27FC236}">
                  <a16:creationId xmlns:a16="http://schemas.microsoft.com/office/drawing/2014/main" id="{157E723C-98D4-4B6F-B26B-5142E31E003B}"/>
                </a:ext>
              </a:extLst>
            </p:cNvPr>
            <p:cNvSpPr/>
            <p:nvPr/>
          </p:nvSpPr>
          <p:spPr>
            <a:xfrm>
              <a:off x="1578492" y="3399349"/>
              <a:ext cx="123745" cy="122655"/>
            </a:xfrm>
            <a:custGeom>
              <a:avLst/>
              <a:gdLst/>
              <a:ahLst/>
              <a:cxnLst/>
              <a:rect l="l" t="t" r="r" b="b"/>
              <a:pathLst>
                <a:path w="3861" h="3827" extrusionOk="0">
                  <a:moveTo>
                    <a:pt x="1" y="0"/>
                  </a:moveTo>
                  <a:cubicBezTo>
                    <a:pt x="1" y="0"/>
                    <a:pt x="34" y="2924"/>
                    <a:pt x="185" y="3827"/>
                  </a:cubicBezTo>
                  <a:lnTo>
                    <a:pt x="3861" y="3660"/>
                  </a:lnTo>
                  <a:cubicBezTo>
                    <a:pt x="3861" y="3660"/>
                    <a:pt x="3543" y="769"/>
                    <a:pt x="366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96;p60">
              <a:extLst>
                <a:ext uri="{FF2B5EF4-FFF2-40B4-BE49-F238E27FC236}">
                  <a16:creationId xmlns:a16="http://schemas.microsoft.com/office/drawing/2014/main" id="{44B229DD-0325-4A39-8E65-43B2258CFDC0}"/>
                </a:ext>
              </a:extLst>
            </p:cNvPr>
            <p:cNvSpPr/>
            <p:nvPr/>
          </p:nvSpPr>
          <p:spPr>
            <a:xfrm>
              <a:off x="1598843" y="3438450"/>
              <a:ext cx="79292" cy="5064"/>
            </a:xfrm>
            <a:custGeom>
              <a:avLst/>
              <a:gdLst/>
              <a:ahLst/>
              <a:cxnLst/>
              <a:rect l="l" t="t" r="r" b="b"/>
              <a:pathLst>
                <a:path w="2474" h="158" extrusionOk="0">
                  <a:moveTo>
                    <a:pt x="2474" y="0"/>
                  </a:moveTo>
                  <a:cubicBezTo>
                    <a:pt x="2056" y="0"/>
                    <a:pt x="1655" y="17"/>
                    <a:pt x="1237" y="50"/>
                  </a:cubicBezTo>
                  <a:cubicBezTo>
                    <a:pt x="820" y="67"/>
                    <a:pt x="419" y="100"/>
                    <a:pt x="1" y="150"/>
                  </a:cubicBezTo>
                  <a:cubicBezTo>
                    <a:pt x="113" y="155"/>
                    <a:pt x="225" y="157"/>
                    <a:pt x="336" y="157"/>
                  </a:cubicBezTo>
                  <a:cubicBezTo>
                    <a:pt x="641" y="157"/>
                    <a:pt x="944" y="142"/>
                    <a:pt x="1237" y="117"/>
                  </a:cubicBezTo>
                  <a:cubicBezTo>
                    <a:pt x="1655" y="100"/>
                    <a:pt x="2073" y="67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97;p60">
              <a:extLst>
                <a:ext uri="{FF2B5EF4-FFF2-40B4-BE49-F238E27FC236}">
                  <a16:creationId xmlns:a16="http://schemas.microsoft.com/office/drawing/2014/main" id="{5E094564-E4CC-4F61-95B5-D5C66B3668B7}"/>
                </a:ext>
              </a:extLst>
            </p:cNvPr>
            <p:cNvSpPr/>
            <p:nvPr/>
          </p:nvSpPr>
          <p:spPr>
            <a:xfrm>
              <a:off x="1598843" y="3458578"/>
              <a:ext cx="79292" cy="5064"/>
            </a:xfrm>
            <a:custGeom>
              <a:avLst/>
              <a:gdLst/>
              <a:ahLst/>
              <a:cxnLst/>
              <a:rect l="l" t="t" r="r" b="b"/>
              <a:pathLst>
                <a:path w="2474" h="158" extrusionOk="0">
                  <a:moveTo>
                    <a:pt x="2363" y="0"/>
                  </a:moveTo>
                  <a:cubicBezTo>
                    <a:pt x="2169" y="0"/>
                    <a:pt x="1739" y="16"/>
                    <a:pt x="1237" y="40"/>
                  </a:cubicBezTo>
                  <a:cubicBezTo>
                    <a:pt x="820" y="57"/>
                    <a:pt x="419" y="91"/>
                    <a:pt x="1" y="157"/>
                  </a:cubicBezTo>
                  <a:cubicBezTo>
                    <a:pt x="419" y="157"/>
                    <a:pt x="836" y="141"/>
                    <a:pt x="1237" y="107"/>
                  </a:cubicBezTo>
                  <a:cubicBezTo>
                    <a:pt x="1655" y="91"/>
                    <a:pt x="2073" y="57"/>
                    <a:pt x="2474" y="7"/>
                  </a:cubicBezTo>
                  <a:cubicBezTo>
                    <a:pt x="2474" y="3"/>
                    <a:pt x="2434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98;p60">
              <a:extLst>
                <a:ext uri="{FF2B5EF4-FFF2-40B4-BE49-F238E27FC236}">
                  <a16:creationId xmlns:a16="http://schemas.microsoft.com/office/drawing/2014/main" id="{23E7C6A7-322C-4CE7-A787-401B5F20FD5C}"/>
                </a:ext>
              </a:extLst>
            </p:cNvPr>
            <p:cNvSpPr/>
            <p:nvPr/>
          </p:nvSpPr>
          <p:spPr>
            <a:xfrm>
              <a:off x="1612785" y="3477936"/>
              <a:ext cx="45543" cy="2981"/>
            </a:xfrm>
            <a:custGeom>
              <a:avLst/>
              <a:gdLst/>
              <a:ahLst/>
              <a:cxnLst/>
              <a:rect l="l" t="t" r="r" b="b"/>
              <a:pathLst>
                <a:path w="1421" h="93" extrusionOk="0">
                  <a:moveTo>
                    <a:pt x="1178" y="0"/>
                  </a:moveTo>
                  <a:cubicBezTo>
                    <a:pt x="787" y="0"/>
                    <a:pt x="388" y="33"/>
                    <a:pt x="0" y="88"/>
                  </a:cubicBezTo>
                  <a:cubicBezTo>
                    <a:pt x="83" y="91"/>
                    <a:pt x="166" y="92"/>
                    <a:pt x="248" y="92"/>
                  </a:cubicBezTo>
                  <a:cubicBezTo>
                    <a:pt x="645" y="92"/>
                    <a:pt x="1033" y="60"/>
                    <a:pt x="1420" y="5"/>
                  </a:cubicBezTo>
                  <a:cubicBezTo>
                    <a:pt x="1340" y="2"/>
                    <a:pt x="1259" y="0"/>
                    <a:pt x="1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99;p60">
              <a:extLst>
                <a:ext uri="{FF2B5EF4-FFF2-40B4-BE49-F238E27FC236}">
                  <a16:creationId xmlns:a16="http://schemas.microsoft.com/office/drawing/2014/main" id="{302C4FB4-5E42-4ECD-BCC8-27EF6BA44723}"/>
                </a:ext>
              </a:extLst>
            </p:cNvPr>
            <p:cNvSpPr/>
            <p:nvPr/>
          </p:nvSpPr>
          <p:spPr>
            <a:xfrm>
              <a:off x="1544230" y="3767764"/>
              <a:ext cx="129097" cy="134995"/>
            </a:xfrm>
            <a:custGeom>
              <a:avLst/>
              <a:gdLst/>
              <a:ahLst/>
              <a:cxnLst/>
              <a:rect l="l" t="t" r="r" b="b"/>
              <a:pathLst>
                <a:path w="4028" h="4212" extrusionOk="0">
                  <a:moveTo>
                    <a:pt x="301" y="1"/>
                  </a:moveTo>
                  <a:cubicBezTo>
                    <a:pt x="301" y="1"/>
                    <a:pt x="1" y="2708"/>
                    <a:pt x="385" y="4211"/>
                  </a:cubicBezTo>
                  <a:lnTo>
                    <a:pt x="4027" y="4044"/>
                  </a:lnTo>
                  <a:cubicBezTo>
                    <a:pt x="4027" y="4044"/>
                    <a:pt x="3242" y="1354"/>
                    <a:pt x="3727" y="168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200;p60">
              <a:extLst>
                <a:ext uri="{FF2B5EF4-FFF2-40B4-BE49-F238E27FC236}">
                  <a16:creationId xmlns:a16="http://schemas.microsoft.com/office/drawing/2014/main" id="{9ECC6205-188E-485E-A3D7-6CADBFBF8D21}"/>
                </a:ext>
              </a:extLst>
            </p:cNvPr>
            <p:cNvSpPr/>
            <p:nvPr/>
          </p:nvSpPr>
          <p:spPr>
            <a:xfrm>
              <a:off x="1554390" y="3764559"/>
              <a:ext cx="123745" cy="123200"/>
            </a:xfrm>
            <a:custGeom>
              <a:avLst/>
              <a:gdLst/>
              <a:ahLst/>
              <a:cxnLst/>
              <a:rect l="l" t="t" r="r" b="b"/>
              <a:pathLst>
                <a:path w="3861" h="3844" extrusionOk="0">
                  <a:moveTo>
                    <a:pt x="1" y="1"/>
                  </a:moveTo>
                  <a:cubicBezTo>
                    <a:pt x="1" y="1"/>
                    <a:pt x="34" y="2941"/>
                    <a:pt x="185" y="3844"/>
                  </a:cubicBezTo>
                  <a:lnTo>
                    <a:pt x="3861" y="3660"/>
                  </a:lnTo>
                  <a:cubicBezTo>
                    <a:pt x="3861" y="3660"/>
                    <a:pt x="3543" y="769"/>
                    <a:pt x="366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201;p60">
              <a:extLst>
                <a:ext uri="{FF2B5EF4-FFF2-40B4-BE49-F238E27FC236}">
                  <a16:creationId xmlns:a16="http://schemas.microsoft.com/office/drawing/2014/main" id="{723AC9EE-40BC-4489-976F-CB8CA4F4A81B}"/>
                </a:ext>
              </a:extLst>
            </p:cNvPr>
            <p:cNvSpPr/>
            <p:nvPr/>
          </p:nvSpPr>
          <p:spPr>
            <a:xfrm>
              <a:off x="1574742" y="3803981"/>
              <a:ext cx="79292" cy="5256"/>
            </a:xfrm>
            <a:custGeom>
              <a:avLst/>
              <a:gdLst/>
              <a:ahLst/>
              <a:cxnLst/>
              <a:rect l="l" t="t" r="r" b="b"/>
              <a:pathLst>
                <a:path w="2474" h="164" extrusionOk="0">
                  <a:moveTo>
                    <a:pt x="2377" y="1"/>
                  </a:moveTo>
                  <a:cubicBezTo>
                    <a:pt x="2190" y="1"/>
                    <a:pt x="1751" y="20"/>
                    <a:pt x="1237" y="57"/>
                  </a:cubicBezTo>
                  <a:cubicBezTo>
                    <a:pt x="552" y="91"/>
                    <a:pt x="1" y="141"/>
                    <a:pt x="1" y="157"/>
                  </a:cubicBezTo>
                  <a:cubicBezTo>
                    <a:pt x="1" y="162"/>
                    <a:pt x="35" y="164"/>
                    <a:pt x="98" y="164"/>
                  </a:cubicBezTo>
                  <a:cubicBezTo>
                    <a:pt x="285" y="164"/>
                    <a:pt x="724" y="145"/>
                    <a:pt x="1237" y="107"/>
                  </a:cubicBezTo>
                  <a:cubicBezTo>
                    <a:pt x="1922" y="74"/>
                    <a:pt x="2474" y="24"/>
                    <a:pt x="2474" y="7"/>
                  </a:cubicBezTo>
                  <a:cubicBezTo>
                    <a:pt x="2474" y="3"/>
                    <a:pt x="2439" y="1"/>
                    <a:pt x="2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202;p60">
              <a:extLst>
                <a:ext uri="{FF2B5EF4-FFF2-40B4-BE49-F238E27FC236}">
                  <a16:creationId xmlns:a16="http://schemas.microsoft.com/office/drawing/2014/main" id="{5D4A34B8-9A02-44AB-8B01-8C8C2C054F67}"/>
                </a:ext>
              </a:extLst>
            </p:cNvPr>
            <p:cNvSpPr/>
            <p:nvPr/>
          </p:nvSpPr>
          <p:spPr>
            <a:xfrm>
              <a:off x="1574742" y="3823852"/>
              <a:ext cx="79292" cy="5224"/>
            </a:xfrm>
            <a:custGeom>
              <a:avLst/>
              <a:gdLst/>
              <a:ahLst/>
              <a:cxnLst/>
              <a:rect l="l" t="t" r="r" b="b"/>
              <a:pathLst>
                <a:path w="2474" h="163" extrusionOk="0">
                  <a:moveTo>
                    <a:pt x="2421" y="1"/>
                  </a:moveTo>
                  <a:cubicBezTo>
                    <a:pt x="2267" y="1"/>
                    <a:pt x="1797" y="28"/>
                    <a:pt x="1237" y="55"/>
                  </a:cubicBezTo>
                  <a:cubicBezTo>
                    <a:pt x="552" y="89"/>
                    <a:pt x="1" y="139"/>
                    <a:pt x="1" y="156"/>
                  </a:cubicBezTo>
                  <a:cubicBezTo>
                    <a:pt x="1" y="160"/>
                    <a:pt x="40" y="162"/>
                    <a:pt x="112" y="162"/>
                  </a:cubicBezTo>
                  <a:cubicBezTo>
                    <a:pt x="306" y="162"/>
                    <a:pt x="736" y="147"/>
                    <a:pt x="1237" y="122"/>
                  </a:cubicBezTo>
                  <a:cubicBezTo>
                    <a:pt x="1655" y="106"/>
                    <a:pt x="2073" y="72"/>
                    <a:pt x="2474" y="5"/>
                  </a:cubicBezTo>
                  <a:cubicBezTo>
                    <a:pt x="2474" y="2"/>
                    <a:pt x="2455" y="1"/>
                    <a:pt x="2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203;p60">
              <a:extLst>
                <a:ext uri="{FF2B5EF4-FFF2-40B4-BE49-F238E27FC236}">
                  <a16:creationId xmlns:a16="http://schemas.microsoft.com/office/drawing/2014/main" id="{0668C310-3355-4267-BF9E-47F61A4C44E8}"/>
                </a:ext>
              </a:extLst>
            </p:cNvPr>
            <p:cNvSpPr/>
            <p:nvPr/>
          </p:nvSpPr>
          <p:spPr>
            <a:xfrm>
              <a:off x="1588684" y="3843691"/>
              <a:ext cx="45543" cy="2981"/>
            </a:xfrm>
            <a:custGeom>
              <a:avLst/>
              <a:gdLst/>
              <a:ahLst/>
              <a:cxnLst/>
              <a:rect l="l" t="t" r="r" b="b"/>
              <a:pathLst>
                <a:path w="1421" h="93" extrusionOk="0">
                  <a:moveTo>
                    <a:pt x="1173" y="0"/>
                  </a:moveTo>
                  <a:cubicBezTo>
                    <a:pt x="775" y="0"/>
                    <a:pt x="388" y="33"/>
                    <a:pt x="0" y="88"/>
                  </a:cubicBezTo>
                  <a:cubicBezTo>
                    <a:pt x="81" y="91"/>
                    <a:pt x="161" y="92"/>
                    <a:pt x="242" y="92"/>
                  </a:cubicBezTo>
                  <a:cubicBezTo>
                    <a:pt x="634" y="92"/>
                    <a:pt x="1033" y="60"/>
                    <a:pt x="1421" y="4"/>
                  </a:cubicBezTo>
                  <a:cubicBezTo>
                    <a:pt x="1337" y="2"/>
                    <a:pt x="1255" y="0"/>
                    <a:pt x="1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204;p60">
              <a:extLst>
                <a:ext uri="{FF2B5EF4-FFF2-40B4-BE49-F238E27FC236}">
                  <a16:creationId xmlns:a16="http://schemas.microsoft.com/office/drawing/2014/main" id="{CCCE8971-4E39-475B-A79D-2AB9533C51B8}"/>
                </a:ext>
              </a:extLst>
            </p:cNvPr>
            <p:cNvSpPr/>
            <p:nvPr/>
          </p:nvSpPr>
          <p:spPr>
            <a:xfrm>
              <a:off x="1380359" y="3697094"/>
              <a:ext cx="129097" cy="134963"/>
            </a:xfrm>
            <a:custGeom>
              <a:avLst/>
              <a:gdLst/>
              <a:ahLst/>
              <a:cxnLst/>
              <a:rect l="l" t="t" r="r" b="b"/>
              <a:pathLst>
                <a:path w="4028" h="4211" extrusionOk="0">
                  <a:moveTo>
                    <a:pt x="301" y="0"/>
                  </a:moveTo>
                  <a:cubicBezTo>
                    <a:pt x="301" y="0"/>
                    <a:pt x="1" y="2724"/>
                    <a:pt x="385" y="4211"/>
                  </a:cubicBezTo>
                  <a:lnTo>
                    <a:pt x="4027" y="4044"/>
                  </a:lnTo>
                  <a:cubicBezTo>
                    <a:pt x="4027" y="4044"/>
                    <a:pt x="3242" y="1370"/>
                    <a:pt x="3727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205;p60">
              <a:extLst>
                <a:ext uri="{FF2B5EF4-FFF2-40B4-BE49-F238E27FC236}">
                  <a16:creationId xmlns:a16="http://schemas.microsoft.com/office/drawing/2014/main" id="{16034BAD-2F86-4812-A274-699BFDDA56BE}"/>
                </a:ext>
              </a:extLst>
            </p:cNvPr>
            <p:cNvSpPr/>
            <p:nvPr/>
          </p:nvSpPr>
          <p:spPr>
            <a:xfrm>
              <a:off x="1390550" y="3694402"/>
              <a:ext cx="123713" cy="122687"/>
            </a:xfrm>
            <a:custGeom>
              <a:avLst/>
              <a:gdLst/>
              <a:ahLst/>
              <a:cxnLst/>
              <a:rect l="l" t="t" r="r" b="b"/>
              <a:pathLst>
                <a:path w="3860" h="3828" extrusionOk="0">
                  <a:moveTo>
                    <a:pt x="0" y="1"/>
                  </a:moveTo>
                  <a:cubicBezTo>
                    <a:pt x="0" y="1"/>
                    <a:pt x="34" y="2925"/>
                    <a:pt x="184" y="3827"/>
                  </a:cubicBezTo>
                  <a:lnTo>
                    <a:pt x="3860" y="3660"/>
                  </a:lnTo>
                  <a:cubicBezTo>
                    <a:pt x="3860" y="3660"/>
                    <a:pt x="3542" y="769"/>
                    <a:pt x="365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206;p60">
              <a:extLst>
                <a:ext uri="{FF2B5EF4-FFF2-40B4-BE49-F238E27FC236}">
                  <a16:creationId xmlns:a16="http://schemas.microsoft.com/office/drawing/2014/main" id="{0BBCE935-DE1F-4FFA-9813-82651899FA75}"/>
                </a:ext>
              </a:extLst>
            </p:cNvPr>
            <p:cNvSpPr/>
            <p:nvPr/>
          </p:nvSpPr>
          <p:spPr>
            <a:xfrm>
              <a:off x="1410902" y="3733375"/>
              <a:ext cx="79260" cy="5192"/>
            </a:xfrm>
            <a:custGeom>
              <a:avLst/>
              <a:gdLst/>
              <a:ahLst/>
              <a:cxnLst/>
              <a:rect l="l" t="t" r="r" b="b"/>
              <a:pathLst>
                <a:path w="2473" h="162" extrusionOk="0">
                  <a:moveTo>
                    <a:pt x="2420" y="0"/>
                  </a:moveTo>
                  <a:cubicBezTo>
                    <a:pt x="2266" y="0"/>
                    <a:pt x="1796" y="27"/>
                    <a:pt x="1237" y="55"/>
                  </a:cubicBezTo>
                  <a:cubicBezTo>
                    <a:pt x="551" y="88"/>
                    <a:pt x="0" y="138"/>
                    <a:pt x="0" y="155"/>
                  </a:cubicBezTo>
                  <a:cubicBezTo>
                    <a:pt x="0" y="159"/>
                    <a:pt x="40" y="161"/>
                    <a:pt x="111" y="161"/>
                  </a:cubicBezTo>
                  <a:cubicBezTo>
                    <a:pt x="305" y="161"/>
                    <a:pt x="735" y="146"/>
                    <a:pt x="1237" y="121"/>
                  </a:cubicBezTo>
                  <a:cubicBezTo>
                    <a:pt x="1922" y="71"/>
                    <a:pt x="2473" y="21"/>
                    <a:pt x="2473" y="5"/>
                  </a:cubicBezTo>
                  <a:cubicBezTo>
                    <a:pt x="2473" y="1"/>
                    <a:pt x="2454" y="0"/>
                    <a:pt x="2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207;p60">
              <a:extLst>
                <a:ext uri="{FF2B5EF4-FFF2-40B4-BE49-F238E27FC236}">
                  <a16:creationId xmlns:a16="http://schemas.microsoft.com/office/drawing/2014/main" id="{CDEEEF7F-534C-4822-A56A-65DE6BCECB35}"/>
                </a:ext>
              </a:extLst>
            </p:cNvPr>
            <p:cNvSpPr/>
            <p:nvPr/>
          </p:nvSpPr>
          <p:spPr>
            <a:xfrm>
              <a:off x="1410902" y="3753630"/>
              <a:ext cx="79260" cy="5224"/>
            </a:xfrm>
            <a:custGeom>
              <a:avLst/>
              <a:gdLst/>
              <a:ahLst/>
              <a:cxnLst/>
              <a:rect l="l" t="t" r="r" b="b"/>
              <a:pathLst>
                <a:path w="2473" h="163" extrusionOk="0">
                  <a:moveTo>
                    <a:pt x="2362" y="1"/>
                  </a:moveTo>
                  <a:cubicBezTo>
                    <a:pt x="2168" y="1"/>
                    <a:pt x="1738" y="16"/>
                    <a:pt x="1237" y="41"/>
                  </a:cubicBezTo>
                  <a:cubicBezTo>
                    <a:pt x="819" y="58"/>
                    <a:pt x="418" y="91"/>
                    <a:pt x="0" y="158"/>
                  </a:cubicBezTo>
                  <a:cubicBezTo>
                    <a:pt x="0" y="161"/>
                    <a:pt x="19" y="162"/>
                    <a:pt x="53" y="162"/>
                  </a:cubicBezTo>
                  <a:cubicBezTo>
                    <a:pt x="207" y="162"/>
                    <a:pt x="677" y="135"/>
                    <a:pt x="1237" y="108"/>
                  </a:cubicBezTo>
                  <a:cubicBezTo>
                    <a:pt x="1922" y="74"/>
                    <a:pt x="2473" y="24"/>
                    <a:pt x="2473" y="7"/>
                  </a:cubicBezTo>
                  <a:cubicBezTo>
                    <a:pt x="2473" y="3"/>
                    <a:pt x="2433" y="1"/>
                    <a:pt x="2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208;p60">
              <a:extLst>
                <a:ext uri="{FF2B5EF4-FFF2-40B4-BE49-F238E27FC236}">
                  <a16:creationId xmlns:a16="http://schemas.microsoft.com/office/drawing/2014/main" id="{015CD477-15F4-477B-A564-FB01685375AC}"/>
                </a:ext>
              </a:extLst>
            </p:cNvPr>
            <p:cNvSpPr/>
            <p:nvPr/>
          </p:nvSpPr>
          <p:spPr>
            <a:xfrm>
              <a:off x="1424812" y="3772988"/>
              <a:ext cx="45543" cy="2981"/>
            </a:xfrm>
            <a:custGeom>
              <a:avLst/>
              <a:gdLst/>
              <a:ahLst/>
              <a:cxnLst/>
              <a:rect l="l" t="t" r="r" b="b"/>
              <a:pathLst>
                <a:path w="1421" h="93" extrusionOk="0">
                  <a:moveTo>
                    <a:pt x="1173" y="1"/>
                  </a:moveTo>
                  <a:cubicBezTo>
                    <a:pt x="776" y="1"/>
                    <a:pt x="388" y="33"/>
                    <a:pt x="1" y="88"/>
                  </a:cubicBezTo>
                  <a:cubicBezTo>
                    <a:pt x="81" y="91"/>
                    <a:pt x="162" y="93"/>
                    <a:pt x="243" y="93"/>
                  </a:cubicBezTo>
                  <a:cubicBezTo>
                    <a:pt x="634" y="93"/>
                    <a:pt x="1033" y="60"/>
                    <a:pt x="1421" y="5"/>
                  </a:cubicBezTo>
                  <a:cubicBezTo>
                    <a:pt x="1338" y="2"/>
                    <a:pt x="1255" y="1"/>
                    <a:pt x="1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209;p60">
              <a:extLst>
                <a:ext uri="{FF2B5EF4-FFF2-40B4-BE49-F238E27FC236}">
                  <a16:creationId xmlns:a16="http://schemas.microsoft.com/office/drawing/2014/main" id="{7CDB8FC3-ADAD-4A0E-9145-5EF0D6CD174C}"/>
                </a:ext>
              </a:extLst>
            </p:cNvPr>
            <p:cNvSpPr/>
            <p:nvPr/>
          </p:nvSpPr>
          <p:spPr>
            <a:xfrm>
              <a:off x="1988700" y="3709946"/>
              <a:ext cx="128553" cy="134963"/>
            </a:xfrm>
            <a:custGeom>
              <a:avLst/>
              <a:gdLst/>
              <a:ahLst/>
              <a:cxnLst/>
              <a:rect l="l" t="t" r="r" b="b"/>
              <a:pathLst>
                <a:path w="4011" h="4211" extrusionOk="0">
                  <a:moveTo>
                    <a:pt x="285" y="0"/>
                  </a:moveTo>
                  <a:cubicBezTo>
                    <a:pt x="285" y="0"/>
                    <a:pt x="1" y="2724"/>
                    <a:pt x="368" y="4211"/>
                  </a:cubicBezTo>
                  <a:lnTo>
                    <a:pt x="4011" y="4061"/>
                  </a:lnTo>
                  <a:cubicBezTo>
                    <a:pt x="4011" y="4061"/>
                    <a:pt x="3225" y="1370"/>
                    <a:pt x="3710" y="184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210;p60">
              <a:extLst>
                <a:ext uri="{FF2B5EF4-FFF2-40B4-BE49-F238E27FC236}">
                  <a16:creationId xmlns:a16="http://schemas.microsoft.com/office/drawing/2014/main" id="{2EACB441-27BB-4E70-B099-78354005145F}"/>
                </a:ext>
              </a:extLst>
            </p:cNvPr>
            <p:cNvSpPr/>
            <p:nvPr/>
          </p:nvSpPr>
          <p:spPr>
            <a:xfrm>
              <a:off x="1998347" y="3707254"/>
              <a:ext cx="123745" cy="122687"/>
            </a:xfrm>
            <a:custGeom>
              <a:avLst/>
              <a:gdLst/>
              <a:ahLst/>
              <a:cxnLst/>
              <a:rect l="l" t="t" r="r" b="b"/>
              <a:pathLst>
                <a:path w="3861" h="3828" extrusionOk="0">
                  <a:moveTo>
                    <a:pt x="0" y="1"/>
                  </a:moveTo>
                  <a:cubicBezTo>
                    <a:pt x="0" y="1"/>
                    <a:pt x="34" y="2941"/>
                    <a:pt x="184" y="3827"/>
                  </a:cubicBezTo>
                  <a:lnTo>
                    <a:pt x="3860" y="3660"/>
                  </a:lnTo>
                  <a:cubicBezTo>
                    <a:pt x="3860" y="3660"/>
                    <a:pt x="3543" y="769"/>
                    <a:pt x="366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211;p60">
              <a:extLst>
                <a:ext uri="{FF2B5EF4-FFF2-40B4-BE49-F238E27FC236}">
                  <a16:creationId xmlns:a16="http://schemas.microsoft.com/office/drawing/2014/main" id="{244FC4D4-D2E0-466F-80B0-01B989300A21}"/>
                </a:ext>
              </a:extLst>
            </p:cNvPr>
            <p:cNvSpPr/>
            <p:nvPr/>
          </p:nvSpPr>
          <p:spPr>
            <a:xfrm>
              <a:off x="2018698" y="3746675"/>
              <a:ext cx="79292" cy="5224"/>
            </a:xfrm>
            <a:custGeom>
              <a:avLst/>
              <a:gdLst/>
              <a:ahLst/>
              <a:cxnLst/>
              <a:rect l="l" t="t" r="r" b="b"/>
              <a:pathLst>
                <a:path w="2474" h="163" extrusionOk="0">
                  <a:moveTo>
                    <a:pt x="2362" y="1"/>
                  </a:moveTo>
                  <a:cubicBezTo>
                    <a:pt x="2168" y="1"/>
                    <a:pt x="1738" y="16"/>
                    <a:pt x="1237" y="41"/>
                  </a:cubicBezTo>
                  <a:cubicBezTo>
                    <a:pt x="552" y="91"/>
                    <a:pt x="0" y="124"/>
                    <a:pt x="0" y="158"/>
                  </a:cubicBezTo>
                  <a:cubicBezTo>
                    <a:pt x="0" y="161"/>
                    <a:pt x="19" y="162"/>
                    <a:pt x="53" y="162"/>
                  </a:cubicBezTo>
                  <a:cubicBezTo>
                    <a:pt x="207" y="162"/>
                    <a:pt x="677" y="135"/>
                    <a:pt x="1237" y="107"/>
                  </a:cubicBezTo>
                  <a:cubicBezTo>
                    <a:pt x="1922" y="74"/>
                    <a:pt x="2473" y="24"/>
                    <a:pt x="2473" y="7"/>
                  </a:cubicBezTo>
                  <a:cubicBezTo>
                    <a:pt x="2473" y="3"/>
                    <a:pt x="2434" y="1"/>
                    <a:pt x="2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212;p60">
              <a:extLst>
                <a:ext uri="{FF2B5EF4-FFF2-40B4-BE49-F238E27FC236}">
                  <a16:creationId xmlns:a16="http://schemas.microsoft.com/office/drawing/2014/main" id="{A5726921-015B-4381-A878-C209A2E4EADA}"/>
                </a:ext>
              </a:extLst>
            </p:cNvPr>
            <p:cNvSpPr/>
            <p:nvPr/>
          </p:nvSpPr>
          <p:spPr>
            <a:xfrm>
              <a:off x="2018698" y="3766514"/>
              <a:ext cx="79292" cy="5256"/>
            </a:xfrm>
            <a:custGeom>
              <a:avLst/>
              <a:gdLst/>
              <a:ahLst/>
              <a:cxnLst/>
              <a:rect l="l" t="t" r="r" b="b"/>
              <a:pathLst>
                <a:path w="2474" h="164" extrusionOk="0">
                  <a:moveTo>
                    <a:pt x="2376" y="0"/>
                  </a:moveTo>
                  <a:cubicBezTo>
                    <a:pt x="2189" y="0"/>
                    <a:pt x="1751" y="19"/>
                    <a:pt x="1237" y="57"/>
                  </a:cubicBezTo>
                  <a:cubicBezTo>
                    <a:pt x="819" y="57"/>
                    <a:pt x="418" y="90"/>
                    <a:pt x="0" y="157"/>
                  </a:cubicBezTo>
                  <a:cubicBezTo>
                    <a:pt x="0" y="161"/>
                    <a:pt x="35" y="163"/>
                    <a:pt x="97" y="163"/>
                  </a:cubicBezTo>
                  <a:cubicBezTo>
                    <a:pt x="284" y="163"/>
                    <a:pt x="723" y="144"/>
                    <a:pt x="1237" y="107"/>
                  </a:cubicBezTo>
                  <a:cubicBezTo>
                    <a:pt x="1922" y="73"/>
                    <a:pt x="2473" y="23"/>
                    <a:pt x="2473" y="6"/>
                  </a:cubicBezTo>
                  <a:cubicBezTo>
                    <a:pt x="2473" y="2"/>
                    <a:pt x="2439" y="0"/>
                    <a:pt x="2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213;p60">
              <a:extLst>
                <a:ext uri="{FF2B5EF4-FFF2-40B4-BE49-F238E27FC236}">
                  <a16:creationId xmlns:a16="http://schemas.microsoft.com/office/drawing/2014/main" id="{48160A1A-B073-448C-A5BF-0AB8DD288CFF}"/>
                </a:ext>
              </a:extLst>
            </p:cNvPr>
            <p:cNvSpPr/>
            <p:nvPr/>
          </p:nvSpPr>
          <p:spPr>
            <a:xfrm>
              <a:off x="2032608" y="3786321"/>
              <a:ext cx="45543" cy="2917"/>
            </a:xfrm>
            <a:custGeom>
              <a:avLst/>
              <a:gdLst/>
              <a:ahLst/>
              <a:cxnLst/>
              <a:rect l="l" t="t" r="r" b="b"/>
              <a:pathLst>
                <a:path w="1421" h="91" extrusionOk="0">
                  <a:moveTo>
                    <a:pt x="1097" y="1"/>
                  </a:moveTo>
                  <a:cubicBezTo>
                    <a:pt x="726" y="1"/>
                    <a:pt x="363" y="25"/>
                    <a:pt x="1" y="90"/>
                  </a:cubicBezTo>
                  <a:cubicBezTo>
                    <a:pt x="469" y="90"/>
                    <a:pt x="953" y="73"/>
                    <a:pt x="1421" y="7"/>
                  </a:cubicBezTo>
                  <a:cubicBezTo>
                    <a:pt x="1312" y="3"/>
                    <a:pt x="1204" y="1"/>
                    <a:pt x="1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214;p60">
              <a:extLst>
                <a:ext uri="{FF2B5EF4-FFF2-40B4-BE49-F238E27FC236}">
                  <a16:creationId xmlns:a16="http://schemas.microsoft.com/office/drawing/2014/main" id="{BE1968C3-F305-44BF-90FC-BF831D9FC80B}"/>
                </a:ext>
              </a:extLst>
            </p:cNvPr>
            <p:cNvSpPr/>
            <p:nvPr/>
          </p:nvSpPr>
          <p:spPr>
            <a:xfrm>
              <a:off x="1409268" y="3473257"/>
              <a:ext cx="147302" cy="151020"/>
            </a:xfrm>
            <a:custGeom>
              <a:avLst/>
              <a:gdLst/>
              <a:ahLst/>
              <a:cxnLst/>
              <a:rect l="l" t="t" r="r" b="b"/>
              <a:pathLst>
                <a:path w="4596" h="4712" extrusionOk="0">
                  <a:moveTo>
                    <a:pt x="1221" y="0"/>
                  </a:moveTo>
                  <a:lnTo>
                    <a:pt x="1221" y="0"/>
                  </a:lnTo>
                  <a:cubicBezTo>
                    <a:pt x="1404" y="1270"/>
                    <a:pt x="1" y="3676"/>
                    <a:pt x="1" y="3676"/>
                  </a:cubicBezTo>
                  <a:lnTo>
                    <a:pt x="3493" y="4712"/>
                  </a:lnTo>
                  <a:cubicBezTo>
                    <a:pt x="4228" y="3359"/>
                    <a:pt x="4596" y="652"/>
                    <a:pt x="4596" y="652"/>
                  </a:cubicBezTo>
                  <a:lnTo>
                    <a:pt x="12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215;p60">
              <a:extLst>
                <a:ext uri="{FF2B5EF4-FFF2-40B4-BE49-F238E27FC236}">
                  <a16:creationId xmlns:a16="http://schemas.microsoft.com/office/drawing/2014/main" id="{54ADD58A-7696-4B36-A4DD-C5A364467C44}"/>
                </a:ext>
              </a:extLst>
            </p:cNvPr>
            <p:cNvSpPr/>
            <p:nvPr/>
          </p:nvSpPr>
          <p:spPr>
            <a:xfrm>
              <a:off x="1408210" y="3462552"/>
              <a:ext cx="148359" cy="146757"/>
            </a:xfrm>
            <a:custGeom>
              <a:avLst/>
              <a:gdLst/>
              <a:ahLst/>
              <a:cxnLst/>
              <a:rect l="l" t="t" r="r" b="b"/>
              <a:pathLst>
                <a:path w="4629" h="4579" extrusionOk="0">
                  <a:moveTo>
                    <a:pt x="1087" y="0"/>
                  </a:moveTo>
                  <a:cubicBezTo>
                    <a:pt x="1020" y="785"/>
                    <a:pt x="1" y="3509"/>
                    <a:pt x="1" y="3509"/>
                  </a:cubicBezTo>
                  <a:lnTo>
                    <a:pt x="3526" y="4578"/>
                  </a:lnTo>
                  <a:cubicBezTo>
                    <a:pt x="3894" y="3743"/>
                    <a:pt x="4629" y="886"/>
                    <a:pt x="4629" y="886"/>
                  </a:cubicBezTo>
                  <a:lnTo>
                    <a:pt x="108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16;p60">
              <a:extLst>
                <a:ext uri="{FF2B5EF4-FFF2-40B4-BE49-F238E27FC236}">
                  <a16:creationId xmlns:a16="http://schemas.microsoft.com/office/drawing/2014/main" id="{73897C07-96FC-4A61-8AB6-BB89D51A30AD}"/>
                </a:ext>
              </a:extLst>
            </p:cNvPr>
            <p:cNvSpPr/>
            <p:nvPr/>
          </p:nvSpPr>
          <p:spPr>
            <a:xfrm>
              <a:off x="1450516" y="3505371"/>
              <a:ext cx="75542" cy="24166"/>
            </a:xfrm>
            <a:custGeom>
              <a:avLst/>
              <a:gdLst/>
              <a:ahLst/>
              <a:cxnLst/>
              <a:rect l="l" t="t" r="r" b="b"/>
              <a:pathLst>
                <a:path w="2357" h="754" extrusionOk="0">
                  <a:moveTo>
                    <a:pt x="1" y="1"/>
                  </a:moveTo>
                  <a:cubicBezTo>
                    <a:pt x="1" y="17"/>
                    <a:pt x="518" y="201"/>
                    <a:pt x="1170" y="402"/>
                  </a:cubicBezTo>
                  <a:cubicBezTo>
                    <a:pt x="1792" y="593"/>
                    <a:pt x="2307" y="754"/>
                    <a:pt x="2353" y="754"/>
                  </a:cubicBezTo>
                  <a:cubicBezTo>
                    <a:pt x="2355" y="754"/>
                    <a:pt x="2356" y="753"/>
                    <a:pt x="2356" y="753"/>
                  </a:cubicBezTo>
                  <a:cubicBezTo>
                    <a:pt x="1972" y="585"/>
                    <a:pt x="1588" y="452"/>
                    <a:pt x="1187" y="352"/>
                  </a:cubicBezTo>
                  <a:cubicBezTo>
                    <a:pt x="803" y="218"/>
                    <a:pt x="402" y="1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217;p60">
              <a:extLst>
                <a:ext uri="{FF2B5EF4-FFF2-40B4-BE49-F238E27FC236}">
                  <a16:creationId xmlns:a16="http://schemas.microsoft.com/office/drawing/2014/main" id="{A07CF4ED-7F29-4295-A00D-A0E6BFF7A325}"/>
                </a:ext>
              </a:extLst>
            </p:cNvPr>
            <p:cNvSpPr/>
            <p:nvPr/>
          </p:nvSpPr>
          <p:spPr>
            <a:xfrm>
              <a:off x="1445709" y="3524601"/>
              <a:ext cx="75542" cy="24230"/>
            </a:xfrm>
            <a:custGeom>
              <a:avLst/>
              <a:gdLst/>
              <a:ahLst/>
              <a:cxnLst/>
              <a:rect l="l" t="t" r="r" b="b"/>
              <a:pathLst>
                <a:path w="2357" h="756" extrusionOk="0">
                  <a:moveTo>
                    <a:pt x="4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19"/>
                    <a:pt x="518" y="203"/>
                    <a:pt x="1170" y="403"/>
                  </a:cubicBezTo>
                  <a:cubicBezTo>
                    <a:pt x="1788" y="609"/>
                    <a:pt x="2301" y="755"/>
                    <a:pt x="2352" y="755"/>
                  </a:cubicBezTo>
                  <a:cubicBezTo>
                    <a:pt x="2355" y="755"/>
                    <a:pt x="2356" y="755"/>
                    <a:pt x="2356" y="754"/>
                  </a:cubicBezTo>
                  <a:cubicBezTo>
                    <a:pt x="1972" y="604"/>
                    <a:pt x="1587" y="470"/>
                    <a:pt x="1186" y="353"/>
                  </a:cubicBezTo>
                  <a:cubicBezTo>
                    <a:pt x="568" y="147"/>
                    <a:pt x="55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218;p60">
              <a:extLst>
                <a:ext uri="{FF2B5EF4-FFF2-40B4-BE49-F238E27FC236}">
                  <a16:creationId xmlns:a16="http://schemas.microsoft.com/office/drawing/2014/main" id="{26DE4C7C-1631-495B-8F15-58FC55B68185}"/>
                </a:ext>
              </a:extLst>
            </p:cNvPr>
            <p:cNvSpPr/>
            <p:nvPr/>
          </p:nvSpPr>
          <p:spPr>
            <a:xfrm>
              <a:off x="1460163" y="3548767"/>
              <a:ext cx="43396" cy="13397"/>
            </a:xfrm>
            <a:custGeom>
              <a:avLst/>
              <a:gdLst/>
              <a:ahLst/>
              <a:cxnLst/>
              <a:rect l="l" t="t" r="r" b="b"/>
              <a:pathLst>
                <a:path w="1354" h="418" extrusionOk="0">
                  <a:moveTo>
                    <a:pt x="0" y="0"/>
                  </a:moveTo>
                  <a:lnTo>
                    <a:pt x="0" y="0"/>
                  </a:lnTo>
                  <a:cubicBezTo>
                    <a:pt x="435" y="184"/>
                    <a:pt x="886" y="318"/>
                    <a:pt x="1354" y="418"/>
                  </a:cubicBezTo>
                  <a:cubicBezTo>
                    <a:pt x="919" y="234"/>
                    <a:pt x="468" y="1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219;p60">
              <a:extLst>
                <a:ext uri="{FF2B5EF4-FFF2-40B4-BE49-F238E27FC236}">
                  <a16:creationId xmlns:a16="http://schemas.microsoft.com/office/drawing/2014/main" id="{C6C9FFC1-7258-4DD7-914B-020A425DD7AE}"/>
                </a:ext>
              </a:extLst>
            </p:cNvPr>
            <p:cNvSpPr/>
            <p:nvPr/>
          </p:nvSpPr>
          <p:spPr>
            <a:xfrm>
              <a:off x="1559230" y="3585688"/>
              <a:ext cx="129097" cy="134995"/>
            </a:xfrm>
            <a:custGeom>
              <a:avLst/>
              <a:gdLst/>
              <a:ahLst/>
              <a:cxnLst/>
              <a:rect l="l" t="t" r="r" b="b"/>
              <a:pathLst>
                <a:path w="4028" h="4212" extrusionOk="0">
                  <a:moveTo>
                    <a:pt x="3726" y="1"/>
                  </a:moveTo>
                  <a:lnTo>
                    <a:pt x="301" y="185"/>
                  </a:lnTo>
                  <a:cubicBezTo>
                    <a:pt x="786" y="1371"/>
                    <a:pt x="0" y="4044"/>
                    <a:pt x="0" y="4044"/>
                  </a:cubicBezTo>
                  <a:lnTo>
                    <a:pt x="3643" y="4212"/>
                  </a:lnTo>
                  <a:cubicBezTo>
                    <a:pt x="4027" y="2724"/>
                    <a:pt x="3726" y="1"/>
                    <a:pt x="372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220;p60">
              <a:extLst>
                <a:ext uri="{FF2B5EF4-FFF2-40B4-BE49-F238E27FC236}">
                  <a16:creationId xmlns:a16="http://schemas.microsoft.com/office/drawing/2014/main" id="{A4011A89-3D74-4D33-8DAC-FD4E7347726F}"/>
                </a:ext>
              </a:extLst>
            </p:cNvPr>
            <p:cNvSpPr/>
            <p:nvPr/>
          </p:nvSpPr>
          <p:spPr>
            <a:xfrm>
              <a:off x="1545288" y="3565368"/>
              <a:ext cx="132302" cy="135507"/>
            </a:xfrm>
            <a:custGeom>
              <a:avLst/>
              <a:gdLst/>
              <a:ahLst/>
              <a:cxnLst/>
              <a:rect l="l" t="t" r="r" b="b"/>
              <a:pathLst>
                <a:path w="4128" h="4228" extrusionOk="0">
                  <a:moveTo>
                    <a:pt x="435" y="0"/>
                  </a:moveTo>
                  <a:cubicBezTo>
                    <a:pt x="435" y="0"/>
                    <a:pt x="185" y="3258"/>
                    <a:pt x="1" y="3876"/>
                  </a:cubicBezTo>
                  <a:lnTo>
                    <a:pt x="3309" y="4227"/>
                  </a:lnTo>
                  <a:lnTo>
                    <a:pt x="3810" y="3759"/>
                  </a:lnTo>
                  <a:cubicBezTo>
                    <a:pt x="3810" y="3759"/>
                    <a:pt x="4128" y="1370"/>
                    <a:pt x="4078" y="585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221;p60">
              <a:extLst>
                <a:ext uri="{FF2B5EF4-FFF2-40B4-BE49-F238E27FC236}">
                  <a16:creationId xmlns:a16="http://schemas.microsoft.com/office/drawing/2014/main" id="{76C92D3C-4B76-426B-A626-1576B13D27EC}"/>
                </a:ext>
              </a:extLst>
            </p:cNvPr>
            <p:cNvSpPr/>
            <p:nvPr/>
          </p:nvSpPr>
          <p:spPr>
            <a:xfrm>
              <a:off x="1651341" y="3684787"/>
              <a:ext cx="16089" cy="1608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67" y="0"/>
                  </a:moveTo>
                  <a:lnTo>
                    <a:pt x="0" y="501"/>
                  </a:lnTo>
                  <a:lnTo>
                    <a:pt x="0" y="501"/>
                  </a:lnTo>
                  <a:lnTo>
                    <a:pt x="501" y="3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222;p60">
              <a:extLst>
                <a:ext uri="{FF2B5EF4-FFF2-40B4-BE49-F238E27FC236}">
                  <a16:creationId xmlns:a16="http://schemas.microsoft.com/office/drawing/2014/main" id="{09BDA280-A1A4-4D18-97CB-47DAD17EED66}"/>
                </a:ext>
              </a:extLst>
            </p:cNvPr>
            <p:cNvSpPr/>
            <p:nvPr/>
          </p:nvSpPr>
          <p:spPr>
            <a:xfrm>
              <a:off x="1573684" y="3609950"/>
              <a:ext cx="81439" cy="11121"/>
            </a:xfrm>
            <a:custGeom>
              <a:avLst/>
              <a:gdLst/>
              <a:ahLst/>
              <a:cxnLst/>
              <a:rect l="l" t="t" r="r" b="b"/>
              <a:pathLst>
                <a:path w="2541" h="347" extrusionOk="0">
                  <a:moveTo>
                    <a:pt x="193" y="0"/>
                  </a:moveTo>
                  <a:cubicBezTo>
                    <a:pt x="130" y="0"/>
                    <a:pt x="67" y="4"/>
                    <a:pt x="0" y="13"/>
                  </a:cubicBezTo>
                  <a:cubicBezTo>
                    <a:pt x="134" y="29"/>
                    <a:pt x="251" y="46"/>
                    <a:pt x="368" y="63"/>
                  </a:cubicBezTo>
                  <a:lnTo>
                    <a:pt x="1270" y="163"/>
                  </a:lnTo>
                  <a:lnTo>
                    <a:pt x="2156" y="297"/>
                  </a:lnTo>
                  <a:cubicBezTo>
                    <a:pt x="2290" y="313"/>
                    <a:pt x="2407" y="330"/>
                    <a:pt x="2540" y="347"/>
                  </a:cubicBezTo>
                  <a:cubicBezTo>
                    <a:pt x="2407" y="297"/>
                    <a:pt x="2290" y="263"/>
                    <a:pt x="2173" y="246"/>
                  </a:cubicBezTo>
                  <a:cubicBezTo>
                    <a:pt x="1939" y="213"/>
                    <a:pt x="1621" y="163"/>
                    <a:pt x="1270" y="113"/>
                  </a:cubicBezTo>
                  <a:cubicBezTo>
                    <a:pt x="936" y="63"/>
                    <a:pt x="602" y="29"/>
                    <a:pt x="385" y="13"/>
                  </a:cubicBezTo>
                  <a:cubicBezTo>
                    <a:pt x="318" y="4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223;p60">
              <a:extLst>
                <a:ext uri="{FF2B5EF4-FFF2-40B4-BE49-F238E27FC236}">
                  <a16:creationId xmlns:a16="http://schemas.microsoft.com/office/drawing/2014/main" id="{B7028821-B94F-460C-89BC-28F550421843}"/>
                </a:ext>
              </a:extLst>
            </p:cNvPr>
            <p:cNvSpPr/>
            <p:nvPr/>
          </p:nvSpPr>
          <p:spPr>
            <a:xfrm>
              <a:off x="1572627" y="3632834"/>
              <a:ext cx="77657" cy="9903"/>
            </a:xfrm>
            <a:custGeom>
              <a:avLst/>
              <a:gdLst/>
              <a:ahLst/>
              <a:cxnLst/>
              <a:rect l="l" t="t" r="r" b="b"/>
              <a:pathLst>
                <a:path w="2423" h="309" extrusionOk="0">
                  <a:moveTo>
                    <a:pt x="0" y="0"/>
                  </a:moveTo>
                  <a:cubicBezTo>
                    <a:pt x="117" y="34"/>
                    <a:pt x="234" y="67"/>
                    <a:pt x="351" y="84"/>
                  </a:cubicBezTo>
                  <a:cubicBezTo>
                    <a:pt x="568" y="117"/>
                    <a:pt x="869" y="167"/>
                    <a:pt x="1203" y="201"/>
                  </a:cubicBezTo>
                  <a:cubicBezTo>
                    <a:pt x="1537" y="251"/>
                    <a:pt x="1838" y="284"/>
                    <a:pt x="2055" y="301"/>
                  </a:cubicBezTo>
                  <a:cubicBezTo>
                    <a:pt x="2144" y="301"/>
                    <a:pt x="2226" y="308"/>
                    <a:pt x="2305" y="308"/>
                  </a:cubicBezTo>
                  <a:cubicBezTo>
                    <a:pt x="2345" y="308"/>
                    <a:pt x="2384" y="307"/>
                    <a:pt x="2423" y="301"/>
                  </a:cubicBezTo>
                  <a:cubicBezTo>
                    <a:pt x="2306" y="284"/>
                    <a:pt x="2189" y="268"/>
                    <a:pt x="2072" y="251"/>
                  </a:cubicBezTo>
                  <a:lnTo>
                    <a:pt x="1203" y="151"/>
                  </a:lnTo>
                  <a:lnTo>
                    <a:pt x="351" y="34"/>
                  </a:lnTo>
                  <a:cubicBezTo>
                    <a:pt x="234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224;p60">
              <a:extLst>
                <a:ext uri="{FF2B5EF4-FFF2-40B4-BE49-F238E27FC236}">
                  <a16:creationId xmlns:a16="http://schemas.microsoft.com/office/drawing/2014/main" id="{06EB0E42-08F7-47E2-A9D0-E57BA3157D2E}"/>
                </a:ext>
              </a:extLst>
            </p:cNvPr>
            <p:cNvSpPr/>
            <p:nvPr/>
          </p:nvSpPr>
          <p:spPr>
            <a:xfrm>
              <a:off x="1572627" y="3653185"/>
              <a:ext cx="71247" cy="9647"/>
            </a:xfrm>
            <a:custGeom>
              <a:avLst/>
              <a:gdLst/>
              <a:ahLst/>
              <a:cxnLst/>
              <a:rect l="l" t="t" r="r" b="b"/>
              <a:pathLst>
                <a:path w="2223" h="301" extrusionOk="0">
                  <a:moveTo>
                    <a:pt x="0" y="0"/>
                  </a:moveTo>
                  <a:cubicBezTo>
                    <a:pt x="368" y="84"/>
                    <a:pt x="735" y="134"/>
                    <a:pt x="1103" y="184"/>
                  </a:cubicBezTo>
                  <a:cubicBezTo>
                    <a:pt x="1470" y="234"/>
                    <a:pt x="1838" y="284"/>
                    <a:pt x="2222" y="301"/>
                  </a:cubicBezTo>
                  <a:cubicBezTo>
                    <a:pt x="1855" y="217"/>
                    <a:pt x="1487" y="151"/>
                    <a:pt x="1103" y="117"/>
                  </a:cubicBezTo>
                  <a:cubicBezTo>
                    <a:pt x="735" y="50"/>
                    <a:pt x="368" y="1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225;p60">
              <a:extLst>
                <a:ext uri="{FF2B5EF4-FFF2-40B4-BE49-F238E27FC236}">
                  <a16:creationId xmlns:a16="http://schemas.microsoft.com/office/drawing/2014/main" id="{DB2DCCEE-7D9F-40A4-AB8D-DEAE8C7B4F1B}"/>
                </a:ext>
              </a:extLst>
            </p:cNvPr>
            <p:cNvSpPr/>
            <p:nvPr/>
          </p:nvSpPr>
          <p:spPr>
            <a:xfrm>
              <a:off x="2420317" y="3696549"/>
              <a:ext cx="128553" cy="134995"/>
            </a:xfrm>
            <a:custGeom>
              <a:avLst/>
              <a:gdLst/>
              <a:ahLst/>
              <a:cxnLst/>
              <a:rect l="l" t="t" r="r" b="b"/>
              <a:pathLst>
                <a:path w="4011" h="4212" extrusionOk="0">
                  <a:moveTo>
                    <a:pt x="3710" y="1"/>
                  </a:moveTo>
                  <a:lnTo>
                    <a:pt x="302" y="168"/>
                  </a:lnTo>
                  <a:cubicBezTo>
                    <a:pt x="769" y="1371"/>
                    <a:pt x="1" y="4044"/>
                    <a:pt x="1" y="4044"/>
                  </a:cubicBezTo>
                  <a:lnTo>
                    <a:pt x="3627" y="4211"/>
                  </a:lnTo>
                  <a:cubicBezTo>
                    <a:pt x="4011" y="2724"/>
                    <a:pt x="3710" y="1"/>
                    <a:pt x="371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226;p60">
              <a:extLst>
                <a:ext uri="{FF2B5EF4-FFF2-40B4-BE49-F238E27FC236}">
                  <a16:creationId xmlns:a16="http://schemas.microsoft.com/office/drawing/2014/main" id="{97583F4D-FAD5-4733-B197-40F6767DD6B4}"/>
                </a:ext>
              </a:extLst>
            </p:cNvPr>
            <p:cNvSpPr/>
            <p:nvPr/>
          </p:nvSpPr>
          <p:spPr>
            <a:xfrm>
              <a:off x="2405862" y="3676197"/>
              <a:ext cx="132302" cy="135507"/>
            </a:xfrm>
            <a:custGeom>
              <a:avLst/>
              <a:gdLst/>
              <a:ahLst/>
              <a:cxnLst/>
              <a:rect l="l" t="t" r="r" b="b"/>
              <a:pathLst>
                <a:path w="4128" h="4228" extrusionOk="0">
                  <a:moveTo>
                    <a:pt x="452" y="1"/>
                  </a:moveTo>
                  <a:cubicBezTo>
                    <a:pt x="452" y="1"/>
                    <a:pt x="201" y="3259"/>
                    <a:pt x="1" y="3877"/>
                  </a:cubicBezTo>
                  <a:lnTo>
                    <a:pt x="3309" y="4228"/>
                  </a:lnTo>
                  <a:lnTo>
                    <a:pt x="3810" y="3760"/>
                  </a:lnTo>
                  <a:cubicBezTo>
                    <a:pt x="3810" y="3760"/>
                    <a:pt x="4128" y="1371"/>
                    <a:pt x="4078" y="585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227;p60">
              <a:extLst>
                <a:ext uri="{FF2B5EF4-FFF2-40B4-BE49-F238E27FC236}">
                  <a16:creationId xmlns:a16="http://schemas.microsoft.com/office/drawing/2014/main" id="{08E294BE-7CEA-4AC2-A2C5-D6F343ACCB0A}"/>
                </a:ext>
              </a:extLst>
            </p:cNvPr>
            <p:cNvSpPr/>
            <p:nvPr/>
          </p:nvSpPr>
          <p:spPr>
            <a:xfrm>
              <a:off x="2511884" y="3795616"/>
              <a:ext cx="16121" cy="16089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84" y="1"/>
                  </a:moveTo>
                  <a:lnTo>
                    <a:pt x="1" y="502"/>
                  </a:lnTo>
                  <a:lnTo>
                    <a:pt x="502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228;p60">
              <a:extLst>
                <a:ext uri="{FF2B5EF4-FFF2-40B4-BE49-F238E27FC236}">
                  <a16:creationId xmlns:a16="http://schemas.microsoft.com/office/drawing/2014/main" id="{B8D63782-0BE4-4949-8536-13FD44CDAB91}"/>
                </a:ext>
              </a:extLst>
            </p:cNvPr>
            <p:cNvSpPr/>
            <p:nvPr/>
          </p:nvSpPr>
          <p:spPr>
            <a:xfrm>
              <a:off x="2434772" y="3720651"/>
              <a:ext cx="80894" cy="10737"/>
            </a:xfrm>
            <a:custGeom>
              <a:avLst/>
              <a:gdLst/>
              <a:ahLst/>
              <a:cxnLst/>
              <a:rect l="l" t="t" r="r" b="b"/>
              <a:pathLst>
                <a:path w="2524" h="335" extrusionOk="0">
                  <a:moveTo>
                    <a:pt x="1" y="1"/>
                  </a:moveTo>
                  <a:cubicBezTo>
                    <a:pt x="118" y="34"/>
                    <a:pt x="235" y="51"/>
                    <a:pt x="368" y="67"/>
                  </a:cubicBezTo>
                  <a:lnTo>
                    <a:pt x="1254" y="168"/>
                  </a:lnTo>
                  <a:lnTo>
                    <a:pt x="2156" y="301"/>
                  </a:lnTo>
                  <a:cubicBezTo>
                    <a:pt x="2273" y="318"/>
                    <a:pt x="2390" y="335"/>
                    <a:pt x="2524" y="335"/>
                  </a:cubicBezTo>
                  <a:cubicBezTo>
                    <a:pt x="2407" y="301"/>
                    <a:pt x="2273" y="268"/>
                    <a:pt x="2156" y="251"/>
                  </a:cubicBezTo>
                  <a:cubicBezTo>
                    <a:pt x="1922" y="218"/>
                    <a:pt x="1622" y="151"/>
                    <a:pt x="1271" y="117"/>
                  </a:cubicBezTo>
                  <a:cubicBezTo>
                    <a:pt x="920" y="67"/>
                    <a:pt x="602" y="34"/>
                    <a:pt x="368" y="17"/>
                  </a:cubicBezTo>
                  <a:cubicBezTo>
                    <a:pt x="252" y="1"/>
                    <a:pt x="118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229;p60">
              <a:extLst>
                <a:ext uri="{FF2B5EF4-FFF2-40B4-BE49-F238E27FC236}">
                  <a16:creationId xmlns:a16="http://schemas.microsoft.com/office/drawing/2014/main" id="{9F2EA5D2-3D98-4758-8767-C9AE9AA54221}"/>
                </a:ext>
              </a:extLst>
            </p:cNvPr>
            <p:cNvSpPr/>
            <p:nvPr/>
          </p:nvSpPr>
          <p:spPr>
            <a:xfrm>
              <a:off x="2433169" y="3743663"/>
              <a:ext cx="77689" cy="9903"/>
            </a:xfrm>
            <a:custGeom>
              <a:avLst/>
              <a:gdLst/>
              <a:ahLst/>
              <a:cxnLst/>
              <a:rect l="l" t="t" r="r" b="b"/>
              <a:pathLst>
                <a:path w="2424" h="309" extrusionOk="0">
                  <a:moveTo>
                    <a:pt x="1" y="1"/>
                  </a:moveTo>
                  <a:cubicBezTo>
                    <a:pt x="118" y="34"/>
                    <a:pt x="235" y="68"/>
                    <a:pt x="352" y="68"/>
                  </a:cubicBezTo>
                  <a:cubicBezTo>
                    <a:pt x="569" y="118"/>
                    <a:pt x="870" y="168"/>
                    <a:pt x="1204" y="201"/>
                  </a:cubicBezTo>
                  <a:cubicBezTo>
                    <a:pt x="1538" y="252"/>
                    <a:pt x="1855" y="268"/>
                    <a:pt x="2073" y="285"/>
                  </a:cubicBezTo>
                  <a:cubicBezTo>
                    <a:pt x="2155" y="297"/>
                    <a:pt x="2238" y="309"/>
                    <a:pt x="2321" y="309"/>
                  </a:cubicBezTo>
                  <a:cubicBezTo>
                    <a:pt x="2355" y="309"/>
                    <a:pt x="2389" y="307"/>
                    <a:pt x="2423" y="302"/>
                  </a:cubicBezTo>
                  <a:cubicBezTo>
                    <a:pt x="2307" y="268"/>
                    <a:pt x="2190" y="252"/>
                    <a:pt x="2073" y="252"/>
                  </a:cubicBezTo>
                  <a:lnTo>
                    <a:pt x="1220" y="135"/>
                  </a:lnTo>
                  <a:lnTo>
                    <a:pt x="368" y="34"/>
                  </a:lnTo>
                  <a:cubicBezTo>
                    <a:pt x="235" y="18"/>
                    <a:pt x="118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230;p60">
              <a:extLst>
                <a:ext uri="{FF2B5EF4-FFF2-40B4-BE49-F238E27FC236}">
                  <a16:creationId xmlns:a16="http://schemas.microsoft.com/office/drawing/2014/main" id="{1C364582-1177-4C62-9185-ED618E8AB963}"/>
                </a:ext>
              </a:extLst>
            </p:cNvPr>
            <p:cNvSpPr/>
            <p:nvPr/>
          </p:nvSpPr>
          <p:spPr>
            <a:xfrm>
              <a:off x="2433169" y="3764014"/>
              <a:ext cx="71247" cy="9134"/>
            </a:xfrm>
            <a:custGeom>
              <a:avLst/>
              <a:gdLst/>
              <a:ahLst/>
              <a:cxnLst/>
              <a:rect l="l" t="t" r="r" b="b"/>
              <a:pathLst>
                <a:path w="2223" h="285" extrusionOk="0">
                  <a:moveTo>
                    <a:pt x="1" y="1"/>
                  </a:moveTo>
                  <a:lnTo>
                    <a:pt x="1" y="1"/>
                  </a:lnTo>
                  <a:cubicBezTo>
                    <a:pt x="736" y="135"/>
                    <a:pt x="1471" y="235"/>
                    <a:pt x="2223" y="285"/>
                  </a:cubicBezTo>
                  <a:cubicBezTo>
                    <a:pt x="1488" y="151"/>
                    <a:pt x="753" y="5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231;p60">
              <a:extLst>
                <a:ext uri="{FF2B5EF4-FFF2-40B4-BE49-F238E27FC236}">
                  <a16:creationId xmlns:a16="http://schemas.microsoft.com/office/drawing/2014/main" id="{25F6686B-0FA3-46AA-93D6-CE242485E826}"/>
                </a:ext>
              </a:extLst>
            </p:cNvPr>
            <p:cNvSpPr/>
            <p:nvPr/>
          </p:nvSpPr>
          <p:spPr>
            <a:xfrm>
              <a:off x="2280547" y="3251535"/>
              <a:ext cx="129097" cy="135539"/>
            </a:xfrm>
            <a:custGeom>
              <a:avLst/>
              <a:gdLst/>
              <a:ahLst/>
              <a:cxnLst/>
              <a:rect l="l" t="t" r="r" b="b"/>
              <a:pathLst>
                <a:path w="4028" h="4229" extrusionOk="0">
                  <a:moveTo>
                    <a:pt x="3727" y="1"/>
                  </a:moveTo>
                  <a:lnTo>
                    <a:pt x="302" y="185"/>
                  </a:lnTo>
                  <a:cubicBezTo>
                    <a:pt x="786" y="1371"/>
                    <a:pt x="1" y="4061"/>
                    <a:pt x="1" y="4061"/>
                  </a:cubicBezTo>
                  <a:lnTo>
                    <a:pt x="3643" y="4228"/>
                  </a:lnTo>
                  <a:cubicBezTo>
                    <a:pt x="4028" y="2724"/>
                    <a:pt x="3727" y="1"/>
                    <a:pt x="372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232;p60">
              <a:extLst>
                <a:ext uri="{FF2B5EF4-FFF2-40B4-BE49-F238E27FC236}">
                  <a16:creationId xmlns:a16="http://schemas.microsoft.com/office/drawing/2014/main" id="{CF64CDA2-4BCE-45D7-B164-9DAA484F96CB}"/>
                </a:ext>
              </a:extLst>
            </p:cNvPr>
            <p:cNvSpPr/>
            <p:nvPr/>
          </p:nvSpPr>
          <p:spPr>
            <a:xfrm>
              <a:off x="2266092" y="3231183"/>
              <a:ext cx="132847" cy="136052"/>
            </a:xfrm>
            <a:custGeom>
              <a:avLst/>
              <a:gdLst/>
              <a:ahLst/>
              <a:cxnLst/>
              <a:rect l="l" t="t" r="r" b="b"/>
              <a:pathLst>
                <a:path w="4145" h="4245" extrusionOk="0">
                  <a:moveTo>
                    <a:pt x="452" y="1"/>
                  </a:moveTo>
                  <a:cubicBezTo>
                    <a:pt x="452" y="1"/>
                    <a:pt x="201" y="3259"/>
                    <a:pt x="1" y="3894"/>
                  </a:cubicBezTo>
                  <a:lnTo>
                    <a:pt x="3326" y="4245"/>
                  </a:lnTo>
                  <a:lnTo>
                    <a:pt x="3827" y="3760"/>
                  </a:lnTo>
                  <a:cubicBezTo>
                    <a:pt x="3827" y="3760"/>
                    <a:pt x="4144" y="1371"/>
                    <a:pt x="4094" y="602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233;p60">
              <a:extLst>
                <a:ext uri="{FF2B5EF4-FFF2-40B4-BE49-F238E27FC236}">
                  <a16:creationId xmlns:a16="http://schemas.microsoft.com/office/drawing/2014/main" id="{ED911FCC-CD46-4C54-9DC6-DAAA678D0D9B}"/>
                </a:ext>
              </a:extLst>
            </p:cNvPr>
            <p:cNvSpPr/>
            <p:nvPr/>
          </p:nvSpPr>
          <p:spPr>
            <a:xfrm>
              <a:off x="2372659" y="3351146"/>
              <a:ext cx="16089" cy="1608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68" y="1"/>
                  </a:moveTo>
                  <a:lnTo>
                    <a:pt x="1" y="502"/>
                  </a:lnTo>
                  <a:lnTo>
                    <a:pt x="502" y="1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234;p60">
              <a:extLst>
                <a:ext uri="{FF2B5EF4-FFF2-40B4-BE49-F238E27FC236}">
                  <a16:creationId xmlns:a16="http://schemas.microsoft.com/office/drawing/2014/main" id="{CA90EA07-2476-4BB5-B1A1-42EFB68A5459}"/>
                </a:ext>
              </a:extLst>
            </p:cNvPr>
            <p:cNvSpPr/>
            <p:nvPr/>
          </p:nvSpPr>
          <p:spPr>
            <a:xfrm>
              <a:off x="2295001" y="3276181"/>
              <a:ext cx="80894" cy="10737"/>
            </a:xfrm>
            <a:custGeom>
              <a:avLst/>
              <a:gdLst/>
              <a:ahLst/>
              <a:cxnLst/>
              <a:rect l="l" t="t" r="r" b="b"/>
              <a:pathLst>
                <a:path w="2524" h="335" extrusionOk="0">
                  <a:moveTo>
                    <a:pt x="1" y="0"/>
                  </a:moveTo>
                  <a:cubicBezTo>
                    <a:pt x="118" y="34"/>
                    <a:pt x="252" y="51"/>
                    <a:pt x="369" y="51"/>
                  </a:cubicBezTo>
                  <a:lnTo>
                    <a:pt x="1271" y="168"/>
                  </a:lnTo>
                  <a:lnTo>
                    <a:pt x="2156" y="284"/>
                  </a:lnTo>
                  <a:cubicBezTo>
                    <a:pt x="2290" y="318"/>
                    <a:pt x="2407" y="335"/>
                    <a:pt x="2524" y="335"/>
                  </a:cubicBezTo>
                  <a:cubicBezTo>
                    <a:pt x="2407" y="301"/>
                    <a:pt x="2290" y="268"/>
                    <a:pt x="2173" y="251"/>
                  </a:cubicBezTo>
                  <a:cubicBezTo>
                    <a:pt x="1939" y="201"/>
                    <a:pt x="1622" y="151"/>
                    <a:pt x="1271" y="101"/>
                  </a:cubicBezTo>
                  <a:cubicBezTo>
                    <a:pt x="920" y="67"/>
                    <a:pt x="602" y="34"/>
                    <a:pt x="385" y="17"/>
                  </a:cubicBezTo>
                  <a:cubicBezTo>
                    <a:pt x="252" y="0"/>
                    <a:pt x="13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235;p60">
              <a:extLst>
                <a:ext uri="{FF2B5EF4-FFF2-40B4-BE49-F238E27FC236}">
                  <a16:creationId xmlns:a16="http://schemas.microsoft.com/office/drawing/2014/main" id="{4E2254BC-10C2-46F9-B797-E0CDBB82E106}"/>
                </a:ext>
              </a:extLst>
            </p:cNvPr>
            <p:cNvSpPr/>
            <p:nvPr/>
          </p:nvSpPr>
          <p:spPr>
            <a:xfrm>
              <a:off x="2293944" y="3298680"/>
              <a:ext cx="77689" cy="10192"/>
            </a:xfrm>
            <a:custGeom>
              <a:avLst/>
              <a:gdLst/>
              <a:ahLst/>
              <a:cxnLst/>
              <a:rect l="l" t="t" r="r" b="b"/>
              <a:pathLst>
                <a:path w="2424" h="318" extrusionOk="0">
                  <a:moveTo>
                    <a:pt x="1" y="0"/>
                  </a:moveTo>
                  <a:lnTo>
                    <a:pt x="1" y="0"/>
                  </a:lnTo>
                  <a:cubicBezTo>
                    <a:pt x="117" y="50"/>
                    <a:pt x="234" y="67"/>
                    <a:pt x="351" y="84"/>
                  </a:cubicBezTo>
                  <a:cubicBezTo>
                    <a:pt x="569" y="134"/>
                    <a:pt x="869" y="167"/>
                    <a:pt x="1204" y="217"/>
                  </a:cubicBezTo>
                  <a:cubicBezTo>
                    <a:pt x="1538" y="251"/>
                    <a:pt x="1838" y="284"/>
                    <a:pt x="2056" y="301"/>
                  </a:cubicBezTo>
                  <a:cubicBezTo>
                    <a:pt x="2173" y="318"/>
                    <a:pt x="2306" y="318"/>
                    <a:pt x="2423" y="318"/>
                  </a:cubicBezTo>
                  <a:cubicBezTo>
                    <a:pt x="2306" y="284"/>
                    <a:pt x="2189" y="268"/>
                    <a:pt x="2072" y="268"/>
                  </a:cubicBezTo>
                  <a:lnTo>
                    <a:pt x="1204" y="151"/>
                  </a:lnTo>
                  <a:lnTo>
                    <a:pt x="351" y="50"/>
                  </a:lnTo>
                  <a:cubicBezTo>
                    <a:pt x="234" y="17"/>
                    <a:pt x="117" y="1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236;p60">
              <a:extLst>
                <a:ext uri="{FF2B5EF4-FFF2-40B4-BE49-F238E27FC236}">
                  <a16:creationId xmlns:a16="http://schemas.microsoft.com/office/drawing/2014/main" id="{C4C589E5-252F-456E-A244-240D1C6D8DC6}"/>
                </a:ext>
              </a:extLst>
            </p:cNvPr>
            <p:cNvSpPr/>
            <p:nvPr/>
          </p:nvSpPr>
          <p:spPr>
            <a:xfrm>
              <a:off x="2293944" y="3319032"/>
              <a:ext cx="70734" cy="9647"/>
            </a:xfrm>
            <a:custGeom>
              <a:avLst/>
              <a:gdLst/>
              <a:ahLst/>
              <a:cxnLst/>
              <a:rect l="l" t="t" r="r" b="b"/>
              <a:pathLst>
                <a:path w="2207" h="301" extrusionOk="0">
                  <a:moveTo>
                    <a:pt x="1" y="0"/>
                  </a:moveTo>
                  <a:lnTo>
                    <a:pt x="1" y="0"/>
                  </a:lnTo>
                  <a:cubicBezTo>
                    <a:pt x="719" y="150"/>
                    <a:pt x="1471" y="251"/>
                    <a:pt x="2206" y="301"/>
                  </a:cubicBezTo>
                  <a:cubicBezTo>
                    <a:pt x="1471" y="167"/>
                    <a:pt x="736" y="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237;p60">
              <a:extLst>
                <a:ext uri="{FF2B5EF4-FFF2-40B4-BE49-F238E27FC236}">
                  <a16:creationId xmlns:a16="http://schemas.microsoft.com/office/drawing/2014/main" id="{3E8250E2-E75A-4FED-962C-BE287619182C}"/>
                </a:ext>
              </a:extLst>
            </p:cNvPr>
            <p:cNvSpPr/>
            <p:nvPr/>
          </p:nvSpPr>
          <p:spPr>
            <a:xfrm>
              <a:off x="1831815" y="3289578"/>
              <a:ext cx="129065" cy="135507"/>
            </a:xfrm>
            <a:custGeom>
              <a:avLst/>
              <a:gdLst/>
              <a:ahLst/>
              <a:cxnLst/>
              <a:rect l="l" t="t" r="r" b="b"/>
              <a:pathLst>
                <a:path w="4027" h="4228" extrusionOk="0">
                  <a:moveTo>
                    <a:pt x="3726" y="0"/>
                  </a:moveTo>
                  <a:lnTo>
                    <a:pt x="301" y="184"/>
                  </a:lnTo>
                  <a:cubicBezTo>
                    <a:pt x="785" y="1370"/>
                    <a:pt x="0" y="4060"/>
                    <a:pt x="0" y="4060"/>
                  </a:cubicBezTo>
                  <a:lnTo>
                    <a:pt x="3642" y="4227"/>
                  </a:lnTo>
                  <a:cubicBezTo>
                    <a:pt x="4027" y="2724"/>
                    <a:pt x="3726" y="0"/>
                    <a:pt x="372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238;p60">
              <a:extLst>
                <a:ext uri="{FF2B5EF4-FFF2-40B4-BE49-F238E27FC236}">
                  <a16:creationId xmlns:a16="http://schemas.microsoft.com/office/drawing/2014/main" id="{9E86EBA7-65C9-4FAA-BFCF-A6D7D2B5A34F}"/>
                </a:ext>
              </a:extLst>
            </p:cNvPr>
            <p:cNvSpPr/>
            <p:nvPr/>
          </p:nvSpPr>
          <p:spPr>
            <a:xfrm>
              <a:off x="1817873" y="3269226"/>
              <a:ext cx="132302" cy="136052"/>
            </a:xfrm>
            <a:custGeom>
              <a:avLst/>
              <a:gdLst/>
              <a:ahLst/>
              <a:cxnLst/>
              <a:rect l="l" t="t" r="r" b="b"/>
              <a:pathLst>
                <a:path w="4128" h="4245" extrusionOk="0">
                  <a:moveTo>
                    <a:pt x="435" y="0"/>
                  </a:moveTo>
                  <a:cubicBezTo>
                    <a:pt x="435" y="0"/>
                    <a:pt x="201" y="3258"/>
                    <a:pt x="1" y="3893"/>
                  </a:cubicBezTo>
                  <a:lnTo>
                    <a:pt x="3309" y="4244"/>
                  </a:lnTo>
                  <a:lnTo>
                    <a:pt x="3810" y="3760"/>
                  </a:lnTo>
                  <a:cubicBezTo>
                    <a:pt x="3810" y="3760"/>
                    <a:pt x="4128" y="1370"/>
                    <a:pt x="4077" y="602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239;p60">
              <a:extLst>
                <a:ext uri="{FF2B5EF4-FFF2-40B4-BE49-F238E27FC236}">
                  <a16:creationId xmlns:a16="http://schemas.microsoft.com/office/drawing/2014/main" id="{DFC229E7-74C5-46B0-94C7-B0F2F4093C87}"/>
                </a:ext>
              </a:extLst>
            </p:cNvPr>
            <p:cNvSpPr/>
            <p:nvPr/>
          </p:nvSpPr>
          <p:spPr>
            <a:xfrm>
              <a:off x="1923895" y="3389158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68" y="1"/>
                  </a:moveTo>
                  <a:lnTo>
                    <a:pt x="1" y="502"/>
                  </a:lnTo>
                  <a:lnTo>
                    <a:pt x="502" y="1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240;p60">
              <a:extLst>
                <a:ext uri="{FF2B5EF4-FFF2-40B4-BE49-F238E27FC236}">
                  <a16:creationId xmlns:a16="http://schemas.microsoft.com/office/drawing/2014/main" id="{5542AB82-691A-4E88-810C-859530609283}"/>
                </a:ext>
              </a:extLst>
            </p:cNvPr>
            <p:cNvSpPr/>
            <p:nvPr/>
          </p:nvSpPr>
          <p:spPr>
            <a:xfrm>
              <a:off x="1846269" y="3314193"/>
              <a:ext cx="81407" cy="10737"/>
            </a:xfrm>
            <a:custGeom>
              <a:avLst/>
              <a:gdLst/>
              <a:ahLst/>
              <a:cxnLst/>
              <a:rect l="l" t="t" r="r" b="b"/>
              <a:pathLst>
                <a:path w="2540" h="335" extrusionOk="0">
                  <a:moveTo>
                    <a:pt x="0" y="1"/>
                  </a:moveTo>
                  <a:cubicBezTo>
                    <a:pt x="134" y="34"/>
                    <a:pt x="251" y="51"/>
                    <a:pt x="384" y="51"/>
                  </a:cubicBezTo>
                  <a:lnTo>
                    <a:pt x="1270" y="168"/>
                  </a:lnTo>
                  <a:lnTo>
                    <a:pt x="2156" y="301"/>
                  </a:lnTo>
                  <a:cubicBezTo>
                    <a:pt x="2289" y="318"/>
                    <a:pt x="2406" y="335"/>
                    <a:pt x="2540" y="335"/>
                  </a:cubicBezTo>
                  <a:cubicBezTo>
                    <a:pt x="2423" y="301"/>
                    <a:pt x="2289" y="268"/>
                    <a:pt x="2172" y="251"/>
                  </a:cubicBezTo>
                  <a:cubicBezTo>
                    <a:pt x="1938" y="201"/>
                    <a:pt x="1621" y="151"/>
                    <a:pt x="1287" y="101"/>
                  </a:cubicBezTo>
                  <a:cubicBezTo>
                    <a:pt x="936" y="68"/>
                    <a:pt x="618" y="34"/>
                    <a:pt x="384" y="17"/>
                  </a:cubicBezTo>
                  <a:cubicBezTo>
                    <a:pt x="251" y="1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241;p60">
              <a:extLst>
                <a:ext uri="{FF2B5EF4-FFF2-40B4-BE49-F238E27FC236}">
                  <a16:creationId xmlns:a16="http://schemas.microsoft.com/office/drawing/2014/main" id="{0B1CF8DD-F766-4743-A623-D5E33FAC3C75}"/>
                </a:ext>
              </a:extLst>
            </p:cNvPr>
            <p:cNvSpPr/>
            <p:nvPr/>
          </p:nvSpPr>
          <p:spPr>
            <a:xfrm>
              <a:off x="1845180" y="3336692"/>
              <a:ext cx="77689" cy="10192"/>
            </a:xfrm>
            <a:custGeom>
              <a:avLst/>
              <a:gdLst/>
              <a:ahLst/>
              <a:cxnLst/>
              <a:rect l="l" t="t" r="r" b="b"/>
              <a:pathLst>
                <a:path w="2424" h="318" extrusionOk="0">
                  <a:moveTo>
                    <a:pt x="1" y="0"/>
                  </a:moveTo>
                  <a:cubicBezTo>
                    <a:pt x="118" y="51"/>
                    <a:pt x="235" y="67"/>
                    <a:pt x="352" y="84"/>
                  </a:cubicBezTo>
                  <a:cubicBezTo>
                    <a:pt x="569" y="134"/>
                    <a:pt x="870" y="168"/>
                    <a:pt x="1204" y="218"/>
                  </a:cubicBezTo>
                  <a:cubicBezTo>
                    <a:pt x="1538" y="251"/>
                    <a:pt x="1839" y="285"/>
                    <a:pt x="2073" y="301"/>
                  </a:cubicBezTo>
                  <a:cubicBezTo>
                    <a:pt x="2190" y="318"/>
                    <a:pt x="2307" y="318"/>
                    <a:pt x="2423" y="318"/>
                  </a:cubicBezTo>
                  <a:cubicBezTo>
                    <a:pt x="2307" y="285"/>
                    <a:pt x="2190" y="268"/>
                    <a:pt x="2073" y="268"/>
                  </a:cubicBezTo>
                  <a:lnTo>
                    <a:pt x="1220" y="151"/>
                  </a:lnTo>
                  <a:lnTo>
                    <a:pt x="352" y="51"/>
                  </a:lnTo>
                  <a:cubicBezTo>
                    <a:pt x="235" y="17"/>
                    <a:pt x="118" y="1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242;p60">
              <a:extLst>
                <a:ext uri="{FF2B5EF4-FFF2-40B4-BE49-F238E27FC236}">
                  <a16:creationId xmlns:a16="http://schemas.microsoft.com/office/drawing/2014/main" id="{3A4D80CA-7FA9-4559-84E7-5C6AC470B6C4}"/>
                </a:ext>
              </a:extLst>
            </p:cNvPr>
            <p:cNvSpPr/>
            <p:nvPr/>
          </p:nvSpPr>
          <p:spPr>
            <a:xfrm>
              <a:off x="1845180" y="3357043"/>
              <a:ext cx="71247" cy="9679"/>
            </a:xfrm>
            <a:custGeom>
              <a:avLst/>
              <a:gdLst/>
              <a:ahLst/>
              <a:cxnLst/>
              <a:rect l="l" t="t" r="r" b="b"/>
              <a:pathLst>
                <a:path w="2223" h="302" extrusionOk="0">
                  <a:moveTo>
                    <a:pt x="1" y="0"/>
                  </a:moveTo>
                  <a:lnTo>
                    <a:pt x="1" y="0"/>
                  </a:lnTo>
                  <a:cubicBezTo>
                    <a:pt x="736" y="151"/>
                    <a:pt x="1471" y="251"/>
                    <a:pt x="2223" y="301"/>
                  </a:cubicBezTo>
                  <a:cubicBezTo>
                    <a:pt x="1488" y="168"/>
                    <a:pt x="736" y="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243;p60">
              <a:extLst>
                <a:ext uri="{FF2B5EF4-FFF2-40B4-BE49-F238E27FC236}">
                  <a16:creationId xmlns:a16="http://schemas.microsoft.com/office/drawing/2014/main" id="{AF2624B0-DC1E-4946-9F5E-72E30E26B730}"/>
                </a:ext>
              </a:extLst>
            </p:cNvPr>
            <p:cNvSpPr/>
            <p:nvPr/>
          </p:nvSpPr>
          <p:spPr>
            <a:xfrm>
              <a:off x="1794861" y="3462007"/>
              <a:ext cx="275822" cy="216370"/>
            </a:xfrm>
            <a:custGeom>
              <a:avLst/>
              <a:gdLst/>
              <a:ahLst/>
              <a:cxnLst/>
              <a:rect l="l" t="t" r="r" b="b"/>
              <a:pathLst>
                <a:path w="8606" h="6751" extrusionOk="0">
                  <a:moveTo>
                    <a:pt x="0" y="0"/>
                  </a:moveTo>
                  <a:lnTo>
                    <a:pt x="284" y="6650"/>
                  </a:lnTo>
                  <a:lnTo>
                    <a:pt x="8605" y="6751"/>
                  </a:lnTo>
                  <a:lnTo>
                    <a:pt x="8221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244;p60">
              <a:extLst>
                <a:ext uri="{FF2B5EF4-FFF2-40B4-BE49-F238E27FC236}">
                  <a16:creationId xmlns:a16="http://schemas.microsoft.com/office/drawing/2014/main" id="{8E5CC309-9276-4896-B330-21A1A9DAA860}"/>
                </a:ext>
              </a:extLst>
            </p:cNvPr>
            <p:cNvSpPr/>
            <p:nvPr/>
          </p:nvSpPr>
          <p:spPr>
            <a:xfrm>
              <a:off x="1791624" y="3460405"/>
              <a:ext cx="264573" cy="199768"/>
            </a:xfrm>
            <a:custGeom>
              <a:avLst/>
              <a:gdLst/>
              <a:ahLst/>
              <a:cxnLst/>
              <a:rect l="l" t="t" r="r" b="b"/>
              <a:pathLst>
                <a:path w="8255" h="6233" extrusionOk="0">
                  <a:moveTo>
                    <a:pt x="1" y="0"/>
                  </a:moveTo>
                  <a:lnTo>
                    <a:pt x="1" y="6232"/>
                  </a:lnTo>
                  <a:lnTo>
                    <a:pt x="8255" y="6232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245;p60">
              <a:extLst>
                <a:ext uri="{FF2B5EF4-FFF2-40B4-BE49-F238E27FC236}">
                  <a16:creationId xmlns:a16="http://schemas.microsoft.com/office/drawing/2014/main" id="{E957BCE6-CA8E-4B64-B7C0-2CFD654DA96C}"/>
                </a:ext>
              </a:extLst>
            </p:cNvPr>
            <p:cNvSpPr/>
            <p:nvPr/>
          </p:nvSpPr>
          <p:spPr>
            <a:xfrm>
              <a:off x="1791111" y="3459315"/>
              <a:ext cx="266175" cy="201915"/>
            </a:xfrm>
            <a:custGeom>
              <a:avLst/>
              <a:gdLst/>
              <a:ahLst/>
              <a:cxnLst/>
              <a:rect l="l" t="t" r="r" b="b"/>
              <a:pathLst>
                <a:path w="8305" h="6300" extrusionOk="0">
                  <a:moveTo>
                    <a:pt x="0" y="1"/>
                  </a:moveTo>
                  <a:lnTo>
                    <a:pt x="0" y="34"/>
                  </a:lnTo>
                  <a:cubicBezTo>
                    <a:pt x="0" y="2273"/>
                    <a:pt x="0" y="4395"/>
                    <a:pt x="0" y="6266"/>
                  </a:cubicBezTo>
                  <a:lnTo>
                    <a:pt x="0" y="6300"/>
                  </a:lnTo>
                  <a:lnTo>
                    <a:pt x="17" y="6300"/>
                  </a:lnTo>
                  <a:lnTo>
                    <a:pt x="5999" y="6283"/>
                  </a:lnTo>
                  <a:lnTo>
                    <a:pt x="7686" y="6283"/>
                  </a:lnTo>
                  <a:lnTo>
                    <a:pt x="8121" y="6266"/>
                  </a:lnTo>
                  <a:lnTo>
                    <a:pt x="7669" y="6266"/>
                  </a:lnTo>
                  <a:lnTo>
                    <a:pt x="5982" y="6250"/>
                  </a:lnTo>
                  <a:lnTo>
                    <a:pt x="50" y="6250"/>
                  </a:lnTo>
                  <a:cubicBezTo>
                    <a:pt x="50" y="4392"/>
                    <a:pt x="50" y="2288"/>
                    <a:pt x="50" y="68"/>
                  </a:cubicBezTo>
                  <a:lnTo>
                    <a:pt x="8254" y="68"/>
                  </a:lnTo>
                  <a:cubicBezTo>
                    <a:pt x="8254" y="1941"/>
                    <a:pt x="8254" y="3483"/>
                    <a:pt x="8271" y="4562"/>
                  </a:cubicBezTo>
                  <a:cubicBezTo>
                    <a:pt x="8271" y="5097"/>
                    <a:pt x="8271" y="5531"/>
                    <a:pt x="8271" y="5815"/>
                  </a:cubicBezTo>
                  <a:cubicBezTo>
                    <a:pt x="8271" y="5966"/>
                    <a:pt x="8271" y="6083"/>
                    <a:pt x="8271" y="6149"/>
                  </a:cubicBezTo>
                  <a:cubicBezTo>
                    <a:pt x="8271" y="6233"/>
                    <a:pt x="8271" y="6266"/>
                    <a:pt x="8271" y="6266"/>
                  </a:cubicBezTo>
                  <a:cubicBezTo>
                    <a:pt x="8271" y="6266"/>
                    <a:pt x="8288" y="6233"/>
                    <a:pt x="8288" y="6166"/>
                  </a:cubicBezTo>
                  <a:cubicBezTo>
                    <a:pt x="8288" y="6083"/>
                    <a:pt x="8288" y="5982"/>
                    <a:pt x="8288" y="5832"/>
                  </a:cubicBezTo>
                  <a:cubicBezTo>
                    <a:pt x="8288" y="5548"/>
                    <a:pt x="8288" y="5114"/>
                    <a:pt x="8288" y="4579"/>
                  </a:cubicBezTo>
                  <a:cubicBezTo>
                    <a:pt x="8288" y="3493"/>
                    <a:pt x="8304" y="1922"/>
                    <a:pt x="8304" y="34"/>
                  </a:cubicBezTo>
                  <a:lnTo>
                    <a:pt x="8304" y="17"/>
                  </a:lnTo>
                  <a:lnTo>
                    <a:pt x="827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246;p60">
              <a:extLst>
                <a:ext uri="{FF2B5EF4-FFF2-40B4-BE49-F238E27FC236}">
                  <a16:creationId xmlns:a16="http://schemas.microsoft.com/office/drawing/2014/main" id="{CCD71475-2097-4C82-9DC7-98F40C79853C}"/>
                </a:ext>
              </a:extLst>
            </p:cNvPr>
            <p:cNvSpPr/>
            <p:nvPr/>
          </p:nvSpPr>
          <p:spPr>
            <a:xfrm>
              <a:off x="1823770" y="3502711"/>
              <a:ext cx="107143" cy="134963"/>
            </a:xfrm>
            <a:custGeom>
              <a:avLst/>
              <a:gdLst/>
              <a:ahLst/>
              <a:cxnLst/>
              <a:rect l="l" t="t" r="r" b="b"/>
              <a:pathLst>
                <a:path w="3343" h="4211" extrusionOk="0">
                  <a:moveTo>
                    <a:pt x="0" y="0"/>
                  </a:moveTo>
                  <a:lnTo>
                    <a:pt x="0" y="4211"/>
                  </a:lnTo>
                  <a:lnTo>
                    <a:pt x="3342" y="4211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247;p60">
              <a:extLst>
                <a:ext uri="{FF2B5EF4-FFF2-40B4-BE49-F238E27FC236}">
                  <a16:creationId xmlns:a16="http://schemas.microsoft.com/office/drawing/2014/main" id="{852C11C4-8E17-4D3A-8974-D805AFA25985}"/>
                </a:ext>
              </a:extLst>
            </p:cNvPr>
            <p:cNvSpPr/>
            <p:nvPr/>
          </p:nvSpPr>
          <p:spPr>
            <a:xfrm>
              <a:off x="1822552" y="3502070"/>
              <a:ext cx="109419" cy="136693"/>
            </a:xfrm>
            <a:custGeom>
              <a:avLst/>
              <a:gdLst/>
              <a:ahLst/>
              <a:cxnLst/>
              <a:rect l="l" t="t" r="r" b="b"/>
              <a:pathLst>
                <a:path w="3414" h="4265" extrusionOk="0">
                  <a:moveTo>
                    <a:pt x="75" y="17"/>
                  </a:moveTo>
                  <a:cubicBezTo>
                    <a:pt x="76" y="17"/>
                    <a:pt x="74" y="20"/>
                    <a:pt x="72" y="23"/>
                  </a:cubicBezTo>
                  <a:lnTo>
                    <a:pt x="72" y="23"/>
                  </a:lnTo>
                  <a:lnTo>
                    <a:pt x="72" y="20"/>
                  </a:lnTo>
                  <a:cubicBezTo>
                    <a:pt x="74" y="18"/>
                    <a:pt x="75" y="17"/>
                    <a:pt x="75" y="17"/>
                  </a:cubicBezTo>
                  <a:close/>
                  <a:moveTo>
                    <a:pt x="45" y="54"/>
                  </a:moveTo>
                  <a:cubicBezTo>
                    <a:pt x="43" y="55"/>
                    <a:pt x="41" y="56"/>
                    <a:pt x="40" y="56"/>
                  </a:cubicBezTo>
                  <a:cubicBezTo>
                    <a:pt x="39" y="56"/>
                    <a:pt x="38" y="55"/>
                    <a:pt x="38" y="54"/>
                  </a:cubicBezTo>
                  <a:close/>
                  <a:moveTo>
                    <a:pt x="37" y="1"/>
                  </a:moveTo>
                  <a:cubicBezTo>
                    <a:pt x="31" y="1"/>
                    <a:pt x="13" y="22"/>
                    <a:pt x="5" y="28"/>
                  </a:cubicBezTo>
                  <a:lnTo>
                    <a:pt x="5" y="28"/>
                  </a:lnTo>
                  <a:lnTo>
                    <a:pt x="5" y="20"/>
                  </a:lnTo>
                  <a:cubicBezTo>
                    <a:pt x="2" y="27"/>
                    <a:pt x="1" y="30"/>
                    <a:pt x="2" y="30"/>
                  </a:cubicBezTo>
                  <a:cubicBezTo>
                    <a:pt x="3" y="30"/>
                    <a:pt x="4" y="29"/>
                    <a:pt x="5" y="28"/>
                  </a:cubicBezTo>
                  <a:lnTo>
                    <a:pt x="5" y="28"/>
                  </a:lnTo>
                  <a:lnTo>
                    <a:pt x="5" y="605"/>
                  </a:lnTo>
                  <a:lnTo>
                    <a:pt x="5" y="1173"/>
                  </a:lnTo>
                  <a:cubicBezTo>
                    <a:pt x="5" y="1541"/>
                    <a:pt x="5" y="1908"/>
                    <a:pt x="5" y="2259"/>
                  </a:cubicBezTo>
                  <a:cubicBezTo>
                    <a:pt x="5" y="2978"/>
                    <a:pt x="5" y="3629"/>
                    <a:pt x="5" y="4231"/>
                  </a:cubicBezTo>
                  <a:lnTo>
                    <a:pt x="5" y="4264"/>
                  </a:lnTo>
                  <a:lnTo>
                    <a:pt x="38" y="4264"/>
                  </a:lnTo>
                  <a:lnTo>
                    <a:pt x="2478" y="4247"/>
                  </a:lnTo>
                  <a:lnTo>
                    <a:pt x="3330" y="4247"/>
                  </a:lnTo>
                  <a:cubicBezTo>
                    <a:pt x="3347" y="4247"/>
                    <a:pt x="3363" y="4247"/>
                    <a:pt x="3380" y="4231"/>
                  </a:cubicBezTo>
                  <a:lnTo>
                    <a:pt x="2461" y="4231"/>
                  </a:lnTo>
                  <a:lnTo>
                    <a:pt x="72" y="4214"/>
                  </a:lnTo>
                  <a:lnTo>
                    <a:pt x="72" y="4214"/>
                  </a:lnTo>
                  <a:cubicBezTo>
                    <a:pt x="72" y="3617"/>
                    <a:pt x="72" y="2971"/>
                    <a:pt x="72" y="2259"/>
                  </a:cubicBezTo>
                  <a:lnTo>
                    <a:pt x="72" y="1173"/>
                  </a:lnTo>
                  <a:lnTo>
                    <a:pt x="72" y="605"/>
                  </a:lnTo>
                  <a:lnTo>
                    <a:pt x="72" y="321"/>
                  </a:lnTo>
                  <a:lnTo>
                    <a:pt x="72" y="54"/>
                  </a:lnTo>
                  <a:lnTo>
                    <a:pt x="3363" y="54"/>
                  </a:lnTo>
                  <a:cubicBezTo>
                    <a:pt x="3363" y="1292"/>
                    <a:pt x="3363" y="2332"/>
                    <a:pt x="3363" y="3061"/>
                  </a:cubicBezTo>
                  <a:cubicBezTo>
                    <a:pt x="3380" y="3429"/>
                    <a:pt x="3380" y="3729"/>
                    <a:pt x="3380" y="3930"/>
                  </a:cubicBezTo>
                  <a:cubicBezTo>
                    <a:pt x="3380" y="4030"/>
                    <a:pt x="3380" y="4097"/>
                    <a:pt x="3380" y="4147"/>
                  </a:cubicBezTo>
                  <a:cubicBezTo>
                    <a:pt x="3380" y="4153"/>
                    <a:pt x="3380" y="4159"/>
                    <a:pt x="3380" y="4164"/>
                  </a:cubicBezTo>
                  <a:cubicBezTo>
                    <a:pt x="3397" y="4114"/>
                    <a:pt x="3397" y="4030"/>
                    <a:pt x="3397" y="3930"/>
                  </a:cubicBezTo>
                  <a:cubicBezTo>
                    <a:pt x="3397" y="3729"/>
                    <a:pt x="3397" y="3445"/>
                    <a:pt x="3397" y="3078"/>
                  </a:cubicBezTo>
                  <a:cubicBezTo>
                    <a:pt x="3397" y="2326"/>
                    <a:pt x="3414" y="1273"/>
                    <a:pt x="3414" y="20"/>
                  </a:cubicBezTo>
                  <a:lnTo>
                    <a:pt x="3414" y="3"/>
                  </a:lnTo>
                  <a:lnTo>
                    <a:pt x="38" y="3"/>
                  </a:lnTo>
                  <a:cubicBezTo>
                    <a:pt x="38" y="2"/>
                    <a:pt x="38" y="1"/>
                    <a:pt x="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248;p60">
              <a:extLst>
                <a:ext uri="{FF2B5EF4-FFF2-40B4-BE49-F238E27FC236}">
                  <a16:creationId xmlns:a16="http://schemas.microsoft.com/office/drawing/2014/main" id="{289F533A-EBA3-4B49-8653-17F2410FAF89}"/>
                </a:ext>
              </a:extLst>
            </p:cNvPr>
            <p:cNvSpPr/>
            <p:nvPr/>
          </p:nvSpPr>
          <p:spPr>
            <a:xfrm>
              <a:off x="1828065" y="3472167"/>
              <a:ext cx="205120" cy="19326"/>
            </a:xfrm>
            <a:custGeom>
              <a:avLst/>
              <a:gdLst/>
              <a:ahLst/>
              <a:cxnLst/>
              <a:rect l="l" t="t" r="r" b="b"/>
              <a:pathLst>
                <a:path w="6400" h="603" extrusionOk="0">
                  <a:moveTo>
                    <a:pt x="0" y="1"/>
                  </a:moveTo>
                  <a:lnTo>
                    <a:pt x="0" y="602"/>
                  </a:lnTo>
                  <a:lnTo>
                    <a:pt x="6399" y="602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249;p60">
              <a:extLst>
                <a:ext uri="{FF2B5EF4-FFF2-40B4-BE49-F238E27FC236}">
                  <a16:creationId xmlns:a16="http://schemas.microsoft.com/office/drawing/2014/main" id="{ADEB8BB1-3068-4830-8055-812B34F26490}"/>
                </a:ext>
              </a:extLst>
            </p:cNvPr>
            <p:cNvSpPr/>
            <p:nvPr/>
          </p:nvSpPr>
          <p:spPr>
            <a:xfrm>
              <a:off x="1826975" y="3471109"/>
              <a:ext cx="206755" cy="21441"/>
            </a:xfrm>
            <a:custGeom>
              <a:avLst/>
              <a:gdLst/>
              <a:ahLst/>
              <a:cxnLst/>
              <a:rect l="l" t="t" r="r" b="b"/>
              <a:pathLst>
                <a:path w="6451" h="669" extrusionOk="0">
                  <a:moveTo>
                    <a:pt x="34" y="0"/>
                  </a:moveTo>
                  <a:cubicBezTo>
                    <a:pt x="14" y="20"/>
                    <a:pt x="5" y="30"/>
                    <a:pt x="1" y="34"/>
                  </a:cubicBezTo>
                  <a:lnTo>
                    <a:pt x="1" y="34"/>
                  </a:lnTo>
                  <a:lnTo>
                    <a:pt x="1" y="335"/>
                  </a:lnTo>
                  <a:lnTo>
                    <a:pt x="1" y="635"/>
                  </a:lnTo>
                  <a:lnTo>
                    <a:pt x="1" y="669"/>
                  </a:lnTo>
                  <a:lnTo>
                    <a:pt x="34" y="669"/>
                  </a:lnTo>
                  <a:lnTo>
                    <a:pt x="4596" y="652"/>
                  </a:lnTo>
                  <a:lnTo>
                    <a:pt x="5949" y="635"/>
                  </a:lnTo>
                  <a:lnTo>
                    <a:pt x="6300" y="635"/>
                  </a:lnTo>
                  <a:lnTo>
                    <a:pt x="5932" y="619"/>
                  </a:lnTo>
                  <a:lnTo>
                    <a:pt x="4579" y="619"/>
                  </a:lnTo>
                  <a:lnTo>
                    <a:pt x="51" y="602"/>
                  </a:lnTo>
                  <a:lnTo>
                    <a:pt x="51" y="602"/>
                  </a:lnTo>
                  <a:lnTo>
                    <a:pt x="51" y="335"/>
                  </a:lnTo>
                  <a:lnTo>
                    <a:pt x="51" y="50"/>
                  </a:lnTo>
                  <a:lnTo>
                    <a:pt x="51" y="50"/>
                  </a:lnTo>
                  <a:cubicBezTo>
                    <a:pt x="2901" y="50"/>
                    <a:pt x="5366" y="50"/>
                    <a:pt x="6433" y="34"/>
                  </a:cubicBezTo>
                  <a:cubicBezTo>
                    <a:pt x="6433" y="218"/>
                    <a:pt x="6433" y="368"/>
                    <a:pt x="6433" y="468"/>
                  </a:cubicBezTo>
                  <a:cubicBezTo>
                    <a:pt x="6433" y="518"/>
                    <a:pt x="6433" y="568"/>
                    <a:pt x="6433" y="585"/>
                  </a:cubicBezTo>
                  <a:cubicBezTo>
                    <a:pt x="6433" y="602"/>
                    <a:pt x="6433" y="619"/>
                    <a:pt x="6433" y="635"/>
                  </a:cubicBezTo>
                  <a:cubicBezTo>
                    <a:pt x="6433" y="619"/>
                    <a:pt x="6450" y="602"/>
                    <a:pt x="6450" y="602"/>
                  </a:cubicBezTo>
                  <a:cubicBezTo>
                    <a:pt x="6450" y="568"/>
                    <a:pt x="6450" y="535"/>
                    <a:pt x="6450" y="485"/>
                  </a:cubicBezTo>
                  <a:cubicBezTo>
                    <a:pt x="6450" y="368"/>
                    <a:pt x="6450" y="218"/>
                    <a:pt x="6450" y="34"/>
                  </a:cubicBezTo>
                  <a:lnTo>
                    <a:pt x="6450" y="17"/>
                  </a:lnTo>
                  <a:lnTo>
                    <a:pt x="6433" y="17"/>
                  </a:lnTo>
                  <a:cubicBezTo>
                    <a:pt x="5364" y="0"/>
                    <a:pt x="289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250;p60">
              <a:extLst>
                <a:ext uri="{FF2B5EF4-FFF2-40B4-BE49-F238E27FC236}">
                  <a16:creationId xmlns:a16="http://schemas.microsoft.com/office/drawing/2014/main" id="{F9FF3498-236B-4048-A82D-73A71D271AE4}"/>
                </a:ext>
              </a:extLst>
            </p:cNvPr>
            <p:cNvSpPr/>
            <p:nvPr/>
          </p:nvSpPr>
          <p:spPr>
            <a:xfrm>
              <a:off x="1944246" y="3502711"/>
              <a:ext cx="88939" cy="81407"/>
            </a:xfrm>
            <a:custGeom>
              <a:avLst/>
              <a:gdLst/>
              <a:ahLst/>
              <a:cxnLst/>
              <a:rect l="l" t="t" r="r" b="b"/>
              <a:pathLst>
                <a:path w="2775" h="2540" extrusionOk="0">
                  <a:moveTo>
                    <a:pt x="1" y="0"/>
                  </a:moveTo>
                  <a:lnTo>
                    <a:pt x="1" y="2540"/>
                  </a:lnTo>
                  <a:lnTo>
                    <a:pt x="2774" y="2540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251;p60">
              <a:extLst>
                <a:ext uri="{FF2B5EF4-FFF2-40B4-BE49-F238E27FC236}">
                  <a16:creationId xmlns:a16="http://schemas.microsoft.com/office/drawing/2014/main" id="{FB7AAC7C-2CA2-4AC5-B396-B06784802355}"/>
                </a:ext>
              </a:extLst>
            </p:cNvPr>
            <p:cNvSpPr/>
            <p:nvPr/>
          </p:nvSpPr>
          <p:spPr>
            <a:xfrm>
              <a:off x="1943189" y="3501621"/>
              <a:ext cx="91054" cy="83586"/>
            </a:xfrm>
            <a:custGeom>
              <a:avLst/>
              <a:gdLst/>
              <a:ahLst/>
              <a:cxnLst/>
              <a:rect l="l" t="t" r="r" b="b"/>
              <a:pathLst>
                <a:path w="2841" h="2608" extrusionOk="0">
                  <a:moveTo>
                    <a:pt x="34" y="1"/>
                  </a:moveTo>
                  <a:cubicBezTo>
                    <a:pt x="34" y="1"/>
                    <a:pt x="13" y="22"/>
                    <a:pt x="0" y="34"/>
                  </a:cubicBezTo>
                  <a:lnTo>
                    <a:pt x="0" y="34"/>
                  </a:lnTo>
                  <a:lnTo>
                    <a:pt x="0" y="385"/>
                  </a:lnTo>
                  <a:lnTo>
                    <a:pt x="0" y="719"/>
                  </a:lnTo>
                  <a:lnTo>
                    <a:pt x="0" y="1371"/>
                  </a:lnTo>
                  <a:cubicBezTo>
                    <a:pt x="0" y="1805"/>
                    <a:pt x="0" y="2206"/>
                    <a:pt x="0" y="2574"/>
                  </a:cubicBezTo>
                  <a:lnTo>
                    <a:pt x="0" y="2607"/>
                  </a:lnTo>
                  <a:lnTo>
                    <a:pt x="34" y="2607"/>
                  </a:lnTo>
                  <a:lnTo>
                    <a:pt x="2056" y="2591"/>
                  </a:lnTo>
                  <a:lnTo>
                    <a:pt x="2624" y="2591"/>
                  </a:lnTo>
                  <a:lnTo>
                    <a:pt x="2774" y="2574"/>
                  </a:lnTo>
                  <a:lnTo>
                    <a:pt x="2607" y="2574"/>
                  </a:lnTo>
                  <a:lnTo>
                    <a:pt x="2039" y="2557"/>
                  </a:lnTo>
                  <a:lnTo>
                    <a:pt x="51" y="2557"/>
                  </a:lnTo>
                  <a:cubicBezTo>
                    <a:pt x="51" y="2194"/>
                    <a:pt x="67" y="1799"/>
                    <a:pt x="67" y="1371"/>
                  </a:cubicBezTo>
                  <a:lnTo>
                    <a:pt x="67" y="719"/>
                  </a:lnTo>
                  <a:lnTo>
                    <a:pt x="67" y="385"/>
                  </a:lnTo>
                  <a:lnTo>
                    <a:pt x="67" y="68"/>
                  </a:lnTo>
                  <a:lnTo>
                    <a:pt x="2791" y="68"/>
                  </a:lnTo>
                  <a:cubicBezTo>
                    <a:pt x="2791" y="821"/>
                    <a:pt x="2791" y="1428"/>
                    <a:pt x="2807" y="1872"/>
                  </a:cubicBezTo>
                  <a:cubicBezTo>
                    <a:pt x="2807" y="2089"/>
                    <a:pt x="2807" y="2273"/>
                    <a:pt x="2807" y="2390"/>
                  </a:cubicBezTo>
                  <a:cubicBezTo>
                    <a:pt x="2807" y="2440"/>
                    <a:pt x="2807" y="2490"/>
                    <a:pt x="2807" y="2524"/>
                  </a:cubicBezTo>
                  <a:cubicBezTo>
                    <a:pt x="2807" y="2540"/>
                    <a:pt x="2807" y="2557"/>
                    <a:pt x="2807" y="2574"/>
                  </a:cubicBezTo>
                  <a:lnTo>
                    <a:pt x="2824" y="2574"/>
                  </a:lnTo>
                  <a:cubicBezTo>
                    <a:pt x="2824" y="2557"/>
                    <a:pt x="2824" y="2540"/>
                    <a:pt x="2824" y="2540"/>
                  </a:cubicBezTo>
                  <a:cubicBezTo>
                    <a:pt x="2824" y="2507"/>
                    <a:pt x="2824" y="2457"/>
                    <a:pt x="2824" y="2407"/>
                  </a:cubicBezTo>
                  <a:cubicBezTo>
                    <a:pt x="2824" y="2273"/>
                    <a:pt x="2824" y="2106"/>
                    <a:pt x="2824" y="1889"/>
                  </a:cubicBezTo>
                  <a:cubicBezTo>
                    <a:pt x="2824" y="1438"/>
                    <a:pt x="2841" y="803"/>
                    <a:pt x="2841" y="34"/>
                  </a:cubicBezTo>
                  <a:lnTo>
                    <a:pt x="2841" y="17"/>
                  </a:lnTo>
                  <a:lnTo>
                    <a:pt x="2824" y="1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252;p60">
              <a:extLst>
                <a:ext uri="{FF2B5EF4-FFF2-40B4-BE49-F238E27FC236}">
                  <a16:creationId xmlns:a16="http://schemas.microsoft.com/office/drawing/2014/main" id="{4719E4CA-1251-4106-8F46-8DCDBD1CE6C6}"/>
                </a:ext>
              </a:extLst>
            </p:cNvPr>
            <p:cNvSpPr/>
            <p:nvPr/>
          </p:nvSpPr>
          <p:spPr>
            <a:xfrm>
              <a:off x="1944246" y="3596938"/>
              <a:ext cx="88939" cy="40736"/>
            </a:xfrm>
            <a:custGeom>
              <a:avLst/>
              <a:gdLst/>
              <a:ahLst/>
              <a:cxnLst/>
              <a:rect l="l" t="t" r="r" b="b"/>
              <a:pathLst>
                <a:path w="2775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2774" y="1271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253;p60">
              <a:extLst>
                <a:ext uri="{FF2B5EF4-FFF2-40B4-BE49-F238E27FC236}">
                  <a16:creationId xmlns:a16="http://schemas.microsoft.com/office/drawing/2014/main" id="{9FBF89E2-1889-4E34-9127-B1FF2F4D7D7D}"/>
                </a:ext>
              </a:extLst>
            </p:cNvPr>
            <p:cNvSpPr/>
            <p:nvPr/>
          </p:nvSpPr>
          <p:spPr>
            <a:xfrm>
              <a:off x="1942740" y="3595784"/>
              <a:ext cx="91503" cy="42979"/>
            </a:xfrm>
            <a:custGeom>
              <a:avLst/>
              <a:gdLst/>
              <a:ahLst/>
              <a:cxnLst/>
              <a:rect l="l" t="t" r="r" b="b"/>
              <a:pathLst>
                <a:path w="2855" h="1341" extrusionOk="0">
                  <a:moveTo>
                    <a:pt x="50" y="0"/>
                  </a:moveTo>
                  <a:cubicBezTo>
                    <a:pt x="47" y="0"/>
                    <a:pt x="0" y="37"/>
                    <a:pt x="14" y="37"/>
                  </a:cubicBezTo>
                  <a:lnTo>
                    <a:pt x="14" y="204"/>
                  </a:lnTo>
                  <a:lnTo>
                    <a:pt x="14" y="371"/>
                  </a:lnTo>
                  <a:lnTo>
                    <a:pt x="14" y="688"/>
                  </a:lnTo>
                  <a:cubicBezTo>
                    <a:pt x="14" y="906"/>
                    <a:pt x="14" y="1106"/>
                    <a:pt x="14" y="1307"/>
                  </a:cubicBezTo>
                  <a:lnTo>
                    <a:pt x="14" y="1340"/>
                  </a:lnTo>
                  <a:lnTo>
                    <a:pt x="48" y="1340"/>
                  </a:lnTo>
                  <a:lnTo>
                    <a:pt x="2053" y="1323"/>
                  </a:lnTo>
                  <a:lnTo>
                    <a:pt x="2771" y="1323"/>
                  </a:lnTo>
                  <a:cubicBezTo>
                    <a:pt x="2788" y="1323"/>
                    <a:pt x="2805" y="1323"/>
                    <a:pt x="2821" y="1307"/>
                  </a:cubicBezTo>
                  <a:lnTo>
                    <a:pt x="2621" y="1307"/>
                  </a:lnTo>
                  <a:lnTo>
                    <a:pt x="2036" y="1290"/>
                  </a:lnTo>
                  <a:lnTo>
                    <a:pt x="66" y="1290"/>
                  </a:lnTo>
                  <a:cubicBezTo>
                    <a:pt x="81" y="1095"/>
                    <a:pt x="81" y="900"/>
                    <a:pt x="81" y="688"/>
                  </a:cubicBezTo>
                  <a:lnTo>
                    <a:pt x="81" y="371"/>
                  </a:lnTo>
                  <a:lnTo>
                    <a:pt x="81" y="70"/>
                  </a:lnTo>
                  <a:lnTo>
                    <a:pt x="81" y="70"/>
                  </a:lnTo>
                  <a:lnTo>
                    <a:pt x="2805" y="54"/>
                  </a:lnTo>
                  <a:lnTo>
                    <a:pt x="2805" y="54"/>
                  </a:lnTo>
                  <a:cubicBezTo>
                    <a:pt x="2805" y="430"/>
                    <a:pt x="2821" y="742"/>
                    <a:pt x="2821" y="956"/>
                  </a:cubicBezTo>
                  <a:cubicBezTo>
                    <a:pt x="2821" y="1073"/>
                    <a:pt x="2821" y="1156"/>
                    <a:pt x="2821" y="1223"/>
                  </a:cubicBezTo>
                  <a:cubicBezTo>
                    <a:pt x="2821" y="1257"/>
                    <a:pt x="2821" y="1273"/>
                    <a:pt x="2821" y="1307"/>
                  </a:cubicBezTo>
                  <a:cubicBezTo>
                    <a:pt x="2838" y="1290"/>
                    <a:pt x="2838" y="1257"/>
                    <a:pt x="2838" y="1223"/>
                  </a:cubicBezTo>
                  <a:cubicBezTo>
                    <a:pt x="2838" y="1156"/>
                    <a:pt x="2838" y="1073"/>
                    <a:pt x="2838" y="973"/>
                  </a:cubicBezTo>
                  <a:cubicBezTo>
                    <a:pt x="2838" y="739"/>
                    <a:pt x="2838" y="421"/>
                    <a:pt x="2855" y="37"/>
                  </a:cubicBezTo>
                  <a:lnTo>
                    <a:pt x="2855" y="20"/>
                  </a:lnTo>
                  <a:lnTo>
                    <a:pt x="2821" y="20"/>
                  </a:lnTo>
                  <a:lnTo>
                    <a:pt x="48" y="3"/>
                  </a:lnTo>
                  <a:cubicBezTo>
                    <a:pt x="50" y="1"/>
                    <a:pt x="51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254;p60">
              <a:extLst>
                <a:ext uri="{FF2B5EF4-FFF2-40B4-BE49-F238E27FC236}">
                  <a16:creationId xmlns:a16="http://schemas.microsoft.com/office/drawing/2014/main" id="{92F3586D-373D-4458-8EA0-A6DD9B47EAF3}"/>
                </a:ext>
              </a:extLst>
            </p:cNvPr>
            <p:cNvSpPr/>
            <p:nvPr/>
          </p:nvSpPr>
          <p:spPr>
            <a:xfrm>
              <a:off x="1823770" y="3503223"/>
              <a:ext cx="104451" cy="134450"/>
            </a:xfrm>
            <a:custGeom>
              <a:avLst/>
              <a:gdLst/>
              <a:ahLst/>
              <a:cxnLst/>
              <a:rect l="l" t="t" r="r" b="b"/>
              <a:pathLst>
                <a:path w="3259" h="4195" extrusionOk="0">
                  <a:moveTo>
                    <a:pt x="3259" y="1"/>
                  </a:moveTo>
                  <a:lnTo>
                    <a:pt x="1629" y="2098"/>
                  </a:lnTo>
                  <a:cubicBezTo>
                    <a:pt x="2185" y="1404"/>
                    <a:pt x="2741" y="711"/>
                    <a:pt x="3259" y="1"/>
                  </a:cubicBezTo>
                  <a:close/>
                  <a:moveTo>
                    <a:pt x="1629" y="2098"/>
                  </a:moveTo>
                  <a:cubicBezTo>
                    <a:pt x="1074" y="2791"/>
                    <a:pt x="518" y="3485"/>
                    <a:pt x="0" y="4195"/>
                  </a:cubicBezTo>
                  <a:lnTo>
                    <a:pt x="1629" y="20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255;p60">
              <a:extLst>
                <a:ext uri="{FF2B5EF4-FFF2-40B4-BE49-F238E27FC236}">
                  <a16:creationId xmlns:a16="http://schemas.microsoft.com/office/drawing/2014/main" id="{2C054C34-DF87-4F20-9D4D-5A32CAA8F245}"/>
                </a:ext>
              </a:extLst>
            </p:cNvPr>
            <p:cNvSpPr/>
            <p:nvPr/>
          </p:nvSpPr>
          <p:spPr>
            <a:xfrm>
              <a:off x="1823770" y="3503223"/>
              <a:ext cx="104451" cy="134450"/>
            </a:xfrm>
            <a:custGeom>
              <a:avLst/>
              <a:gdLst/>
              <a:ahLst/>
              <a:cxnLst/>
              <a:rect l="l" t="t" r="r" b="b"/>
              <a:pathLst>
                <a:path w="3259" h="4195" extrusionOk="0">
                  <a:moveTo>
                    <a:pt x="3259" y="1"/>
                  </a:moveTo>
                  <a:lnTo>
                    <a:pt x="3259" y="1"/>
                  </a:lnTo>
                  <a:cubicBezTo>
                    <a:pt x="3208" y="51"/>
                    <a:pt x="3175" y="101"/>
                    <a:pt x="3125" y="151"/>
                  </a:cubicBezTo>
                  <a:lnTo>
                    <a:pt x="2774" y="602"/>
                  </a:lnTo>
                  <a:cubicBezTo>
                    <a:pt x="2490" y="987"/>
                    <a:pt x="2072" y="1505"/>
                    <a:pt x="1604" y="2073"/>
                  </a:cubicBezTo>
                  <a:cubicBezTo>
                    <a:pt x="1153" y="2658"/>
                    <a:pt x="736" y="3175"/>
                    <a:pt x="452" y="3560"/>
                  </a:cubicBezTo>
                  <a:cubicBezTo>
                    <a:pt x="301" y="3760"/>
                    <a:pt x="184" y="3911"/>
                    <a:pt x="117" y="4028"/>
                  </a:cubicBezTo>
                  <a:cubicBezTo>
                    <a:pt x="67" y="4078"/>
                    <a:pt x="34" y="4145"/>
                    <a:pt x="0" y="4195"/>
                  </a:cubicBezTo>
                  <a:cubicBezTo>
                    <a:pt x="51" y="4145"/>
                    <a:pt x="84" y="4094"/>
                    <a:pt x="134" y="4044"/>
                  </a:cubicBezTo>
                  <a:lnTo>
                    <a:pt x="485" y="3593"/>
                  </a:lnTo>
                  <a:cubicBezTo>
                    <a:pt x="786" y="3209"/>
                    <a:pt x="1187" y="2691"/>
                    <a:pt x="1655" y="2123"/>
                  </a:cubicBezTo>
                  <a:cubicBezTo>
                    <a:pt x="2122" y="1538"/>
                    <a:pt x="2523" y="1020"/>
                    <a:pt x="2807" y="636"/>
                  </a:cubicBezTo>
                  <a:cubicBezTo>
                    <a:pt x="2958" y="435"/>
                    <a:pt x="3075" y="285"/>
                    <a:pt x="3142" y="168"/>
                  </a:cubicBezTo>
                  <a:cubicBezTo>
                    <a:pt x="3192" y="118"/>
                    <a:pt x="3225" y="51"/>
                    <a:pt x="32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256;p60">
              <a:extLst>
                <a:ext uri="{FF2B5EF4-FFF2-40B4-BE49-F238E27FC236}">
                  <a16:creationId xmlns:a16="http://schemas.microsoft.com/office/drawing/2014/main" id="{8FC2F217-062B-4878-A6AE-899544D79608}"/>
                </a:ext>
              </a:extLst>
            </p:cNvPr>
            <p:cNvSpPr/>
            <p:nvPr/>
          </p:nvSpPr>
          <p:spPr>
            <a:xfrm>
              <a:off x="1823770" y="3502711"/>
              <a:ext cx="107143" cy="134963"/>
            </a:xfrm>
            <a:custGeom>
              <a:avLst/>
              <a:gdLst/>
              <a:ahLst/>
              <a:cxnLst/>
              <a:rect l="l" t="t" r="r" b="b"/>
              <a:pathLst>
                <a:path w="3343" h="4211" extrusionOk="0">
                  <a:moveTo>
                    <a:pt x="0" y="0"/>
                  </a:moveTo>
                  <a:lnTo>
                    <a:pt x="3342" y="421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257;p60">
              <a:extLst>
                <a:ext uri="{FF2B5EF4-FFF2-40B4-BE49-F238E27FC236}">
                  <a16:creationId xmlns:a16="http://schemas.microsoft.com/office/drawing/2014/main" id="{1A870876-7642-4F35-BA57-E4C05C7F5B25}"/>
                </a:ext>
              </a:extLst>
            </p:cNvPr>
            <p:cNvSpPr/>
            <p:nvPr/>
          </p:nvSpPr>
          <p:spPr>
            <a:xfrm>
              <a:off x="1823225" y="3502711"/>
              <a:ext cx="108201" cy="134963"/>
            </a:xfrm>
            <a:custGeom>
              <a:avLst/>
              <a:gdLst/>
              <a:ahLst/>
              <a:cxnLst/>
              <a:rect l="l" t="t" r="r" b="b"/>
              <a:pathLst>
                <a:path w="3376" h="421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736" y="969"/>
                    <a:pt x="1672" y="2122"/>
                  </a:cubicBezTo>
                  <a:cubicBezTo>
                    <a:pt x="2582" y="3281"/>
                    <a:pt x="3329" y="4211"/>
                    <a:pt x="3359" y="4211"/>
                  </a:cubicBezTo>
                  <a:cubicBezTo>
                    <a:pt x="3359" y="4211"/>
                    <a:pt x="3359" y="4211"/>
                    <a:pt x="3359" y="4211"/>
                  </a:cubicBezTo>
                  <a:cubicBezTo>
                    <a:pt x="3376" y="4211"/>
                    <a:pt x="2641" y="3258"/>
                    <a:pt x="1722" y="2089"/>
                  </a:cubicBezTo>
                  <a:cubicBezTo>
                    <a:pt x="786" y="936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258;p60">
              <a:extLst>
                <a:ext uri="{FF2B5EF4-FFF2-40B4-BE49-F238E27FC236}">
                  <a16:creationId xmlns:a16="http://schemas.microsoft.com/office/drawing/2014/main" id="{245BD347-3A2F-4EF5-B275-F7543D740406}"/>
                </a:ext>
              </a:extLst>
            </p:cNvPr>
            <p:cNvSpPr/>
            <p:nvPr/>
          </p:nvSpPr>
          <p:spPr>
            <a:xfrm>
              <a:off x="1764862" y="3486622"/>
              <a:ext cx="39133" cy="33460"/>
            </a:xfrm>
            <a:custGeom>
              <a:avLst/>
              <a:gdLst/>
              <a:ahLst/>
              <a:cxnLst/>
              <a:rect l="l" t="t" r="r" b="b"/>
              <a:pathLst>
                <a:path w="1221" h="1044" extrusionOk="0">
                  <a:moveTo>
                    <a:pt x="702" y="1"/>
                  </a:moveTo>
                  <a:cubicBezTo>
                    <a:pt x="234" y="1"/>
                    <a:pt x="0" y="552"/>
                    <a:pt x="335" y="886"/>
                  </a:cubicBezTo>
                  <a:cubicBezTo>
                    <a:pt x="443" y="995"/>
                    <a:pt x="575" y="1044"/>
                    <a:pt x="703" y="1044"/>
                  </a:cubicBezTo>
                  <a:cubicBezTo>
                    <a:pt x="969" y="1044"/>
                    <a:pt x="1220" y="835"/>
                    <a:pt x="1220" y="519"/>
                  </a:cubicBezTo>
                  <a:cubicBezTo>
                    <a:pt x="1220" y="235"/>
                    <a:pt x="986" y="1"/>
                    <a:pt x="70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259;p60">
              <a:extLst>
                <a:ext uri="{FF2B5EF4-FFF2-40B4-BE49-F238E27FC236}">
                  <a16:creationId xmlns:a16="http://schemas.microsoft.com/office/drawing/2014/main" id="{02F2A7DD-2E5E-4C8E-9333-7EC0A603C57D}"/>
                </a:ext>
              </a:extLst>
            </p:cNvPr>
            <p:cNvSpPr/>
            <p:nvPr/>
          </p:nvSpPr>
          <p:spPr>
            <a:xfrm>
              <a:off x="1770503" y="3486397"/>
              <a:ext cx="33492" cy="3346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228" y="97"/>
                  </a:moveTo>
                  <a:cubicBezTo>
                    <a:pt x="157" y="145"/>
                    <a:pt x="99" y="211"/>
                    <a:pt x="60" y="285"/>
                  </a:cubicBezTo>
                  <a:lnTo>
                    <a:pt x="60" y="285"/>
                  </a:lnTo>
                  <a:cubicBezTo>
                    <a:pt x="85" y="240"/>
                    <a:pt x="118" y="197"/>
                    <a:pt x="159" y="158"/>
                  </a:cubicBezTo>
                  <a:cubicBezTo>
                    <a:pt x="181" y="135"/>
                    <a:pt x="204" y="114"/>
                    <a:pt x="228" y="97"/>
                  </a:cubicBezTo>
                  <a:close/>
                  <a:moveTo>
                    <a:pt x="60" y="285"/>
                  </a:moveTo>
                  <a:lnTo>
                    <a:pt x="60" y="285"/>
                  </a:lnTo>
                  <a:cubicBezTo>
                    <a:pt x="20" y="360"/>
                    <a:pt x="1" y="442"/>
                    <a:pt x="1" y="522"/>
                  </a:cubicBezTo>
                  <a:lnTo>
                    <a:pt x="1" y="522"/>
                  </a:lnTo>
                  <a:cubicBezTo>
                    <a:pt x="2" y="439"/>
                    <a:pt x="23" y="358"/>
                    <a:pt x="60" y="285"/>
                  </a:cubicBezTo>
                  <a:close/>
                  <a:moveTo>
                    <a:pt x="520" y="1"/>
                  </a:moveTo>
                  <a:cubicBezTo>
                    <a:pt x="419" y="1"/>
                    <a:pt x="317" y="31"/>
                    <a:pt x="228" y="97"/>
                  </a:cubicBezTo>
                  <a:lnTo>
                    <a:pt x="228" y="97"/>
                  </a:lnTo>
                  <a:cubicBezTo>
                    <a:pt x="310" y="41"/>
                    <a:pt x="411" y="8"/>
                    <a:pt x="526" y="8"/>
                  </a:cubicBezTo>
                  <a:cubicBezTo>
                    <a:pt x="810" y="8"/>
                    <a:pt x="1044" y="242"/>
                    <a:pt x="1044" y="526"/>
                  </a:cubicBezTo>
                  <a:cubicBezTo>
                    <a:pt x="1044" y="210"/>
                    <a:pt x="786" y="1"/>
                    <a:pt x="520" y="1"/>
                  </a:cubicBezTo>
                  <a:close/>
                  <a:moveTo>
                    <a:pt x="1" y="522"/>
                  </a:moveTo>
                  <a:cubicBezTo>
                    <a:pt x="1" y="615"/>
                    <a:pt x="26" y="709"/>
                    <a:pt x="80" y="796"/>
                  </a:cubicBezTo>
                  <a:lnTo>
                    <a:pt x="80" y="796"/>
                  </a:lnTo>
                  <a:cubicBezTo>
                    <a:pt x="30" y="714"/>
                    <a:pt x="2" y="618"/>
                    <a:pt x="1" y="522"/>
                  </a:cubicBezTo>
                  <a:close/>
                  <a:moveTo>
                    <a:pt x="1044" y="526"/>
                  </a:moveTo>
                  <a:cubicBezTo>
                    <a:pt x="1044" y="771"/>
                    <a:pt x="870" y="978"/>
                    <a:pt x="640" y="1031"/>
                  </a:cubicBezTo>
                  <a:lnTo>
                    <a:pt x="640" y="1031"/>
                  </a:lnTo>
                  <a:cubicBezTo>
                    <a:pt x="860" y="983"/>
                    <a:pt x="1044" y="796"/>
                    <a:pt x="1044" y="526"/>
                  </a:cubicBezTo>
                  <a:close/>
                  <a:moveTo>
                    <a:pt x="80" y="796"/>
                  </a:moveTo>
                  <a:cubicBezTo>
                    <a:pt x="169" y="940"/>
                    <a:pt x="326" y="1044"/>
                    <a:pt x="526" y="1044"/>
                  </a:cubicBezTo>
                  <a:cubicBezTo>
                    <a:pt x="565" y="1044"/>
                    <a:pt x="604" y="1039"/>
                    <a:pt x="640" y="1031"/>
                  </a:cubicBezTo>
                  <a:lnTo>
                    <a:pt x="640" y="1031"/>
                  </a:lnTo>
                  <a:cubicBezTo>
                    <a:pt x="603" y="1039"/>
                    <a:pt x="565" y="1043"/>
                    <a:pt x="527" y="1043"/>
                  </a:cubicBezTo>
                  <a:cubicBezTo>
                    <a:pt x="399" y="1043"/>
                    <a:pt x="267" y="997"/>
                    <a:pt x="159" y="893"/>
                  </a:cubicBezTo>
                  <a:cubicBezTo>
                    <a:pt x="128" y="863"/>
                    <a:pt x="102" y="830"/>
                    <a:pt x="80" y="7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260;p60">
              <a:extLst>
                <a:ext uri="{FF2B5EF4-FFF2-40B4-BE49-F238E27FC236}">
                  <a16:creationId xmlns:a16="http://schemas.microsoft.com/office/drawing/2014/main" id="{99368251-CD0B-483C-8FDD-E91E14BA1C9C}"/>
                </a:ext>
              </a:extLst>
            </p:cNvPr>
            <p:cNvSpPr/>
            <p:nvPr/>
          </p:nvSpPr>
          <p:spPr>
            <a:xfrm>
              <a:off x="2039050" y="3445405"/>
              <a:ext cx="39646" cy="33973"/>
            </a:xfrm>
            <a:custGeom>
              <a:avLst/>
              <a:gdLst/>
              <a:ahLst/>
              <a:cxnLst/>
              <a:rect l="l" t="t" r="r" b="b"/>
              <a:pathLst>
                <a:path w="1237" h="1060" extrusionOk="0">
                  <a:moveTo>
                    <a:pt x="702" y="0"/>
                  </a:moveTo>
                  <a:cubicBezTo>
                    <a:pt x="234" y="0"/>
                    <a:pt x="0" y="568"/>
                    <a:pt x="334" y="903"/>
                  </a:cubicBezTo>
                  <a:cubicBezTo>
                    <a:pt x="443" y="1011"/>
                    <a:pt x="577" y="1060"/>
                    <a:pt x="707" y="1060"/>
                  </a:cubicBezTo>
                  <a:cubicBezTo>
                    <a:pt x="978" y="1060"/>
                    <a:pt x="1237" y="851"/>
                    <a:pt x="1237" y="535"/>
                  </a:cubicBezTo>
                  <a:cubicBezTo>
                    <a:pt x="1237" y="251"/>
                    <a:pt x="1003" y="0"/>
                    <a:pt x="70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261;p60">
              <a:extLst>
                <a:ext uri="{FF2B5EF4-FFF2-40B4-BE49-F238E27FC236}">
                  <a16:creationId xmlns:a16="http://schemas.microsoft.com/office/drawing/2014/main" id="{D8C42357-9CCB-469B-8FEE-EAABAF31EE85}"/>
                </a:ext>
              </a:extLst>
            </p:cNvPr>
            <p:cNvSpPr/>
            <p:nvPr/>
          </p:nvSpPr>
          <p:spPr>
            <a:xfrm>
              <a:off x="2039050" y="3445726"/>
              <a:ext cx="39646" cy="33428"/>
            </a:xfrm>
            <a:custGeom>
              <a:avLst/>
              <a:gdLst/>
              <a:ahLst/>
              <a:cxnLst/>
              <a:rect l="l" t="t" r="r" b="b"/>
              <a:pathLst>
                <a:path w="1237" h="1043" extrusionOk="0">
                  <a:moveTo>
                    <a:pt x="702" y="7"/>
                  </a:moveTo>
                  <a:cubicBezTo>
                    <a:pt x="986" y="7"/>
                    <a:pt x="1220" y="241"/>
                    <a:pt x="1220" y="525"/>
                  </a:cubicBezTo>
                  <a:cubicBezTo>
                    <a:pt x="1220" y="841"/>
                    <a:pt x="969" y="1042"/>
                    <a:pt x="703" y="1042"/>
                  </a:cubicBezTo>
                  <a:cubicBezTo>
                    <a:pt x="575" y="1042"/>
                    <a:pt x="443" y="996"/>
                    <a:pt x="334" y="893"/>
                  </a:cubicBezTo>
                  <a:cubicBezTo>
                    <a:pt x="17" y="558"/>
                    <a:pt x="251" y="7"/>
                    <a:pt x="702" y="7"/>
                  </a:cubicBezTo>
                  <a:close/>
                  <a:moveTo>
                    <a:pt x="707" y="0"/>
                  </a:moveTo>
                  <a:cubicBezTo>
                    <a:pt x="577" y="0"/>
                    <a:pt x="443" y="49"/>
                    <a:pt x="334" y="157"/>
                  </a:cubicBezTo>
                  <a:cubicBezTo>
                    <a:pt x="0" y="475"/>
                    <a:pt x="234" y="1043"/>
                    <a:pt x="702" y="1043"/>
                  </a:cubicBezTo>
                  <a:cubicBezTo>
                    <a:pt x="1003" y="1043"/>
                    <a:pt x="1237" y="809"/>
                    <a:pt x="1237" y="525"/>
                  </a:cubicBezTo>
                  <a:cubicBezTo>
                    <a:pt x="1237" y="209"/>
                    <a:pt x="978" y="0"/>
                    <a:pt x="7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262;p60">
              <a:extLst>
                <a:ext uri="{FF2B5EF4-FFF2-40B4-BE49-F238E27FC236}">
                  <a16:creationId xmlns:a16="http://schemas.microsoft.com/office/drawing/2014/main" id="{49696DE3-E840-4470-AACC-3FD0B182B028}"/>
                </a:ext>
              </a:extLst>
            </p:cNvPr>
            <p:cNvSpPr/>
            <p:nvPr/>
          </p:nvSpPr>
          <p:spPr>
            <a:xfrm>
              <a:off x="2037960" y="3353838"/>
              <a:ext cx="117303" cy="71247"/>
            </a:xfrm>
            <a:custGeom>
              <a:avLst/>
              <a:gdLst/>
              <a:ahLst/>
              <a:cxnLst/>
              <a:rect l="l" t="t" r="r" b="b"/>
              <a:pathLst>
                <a:path w="3660" h="2223" extrusionOk="0">
                  <a:moveTo>
                    <a:pt x="3242" y="0"/>
                  </a:moveTo>
                  <a:lnTo>
                    <a:pt x="636" y="919"/>
                  </a:lnTo>
                  <a:lnTo>
                    <a:pt x="1" y="2039"/>
                  </a:lnTo>
                  <a:lnTo>
                    <a:pt x="1187" y="2222"/>
                  </a:lnTo>
                  <a:lnTo>
                    <a:pt x="3660" y="953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263;p60">
              <a:extLst>
                <a:ext uri="{FF2B5EF4-FFF2-40B4-BE49-F238E27FC236}">
                  <a16:creationId xmlns:a16="http://schemas.microsoft.com/office/drawing/2014/main" id="{977337DB-53FC-4BC2-A21C-CD50318F72C7}"/>
                </a:ext>
              </a:extLst>
            </p:cNvPr>
            <p:cNvSpPr/>
            <p:nvPr/>
          </p:nvSpPr>
          <p:spPr>
            <a:xfrm>
              <a:off x="2034755" y="3349544"/>
              <a:ext cx="122143" cy="66985"/>
            </a:xfrm>
            <a:custGeom>
              <a:avLst/>
              <a:gdLst/>
              <a:ahLst/>
              <a:cxnLst/>
              <a:rect l="l" t="t" r="r" b="b"/>
              <a:pathLst>
                <a:path w="3811" h="2090" extrusionOk="0">
                  <a:moveTo>
                    <a:pt x="3275" y="1"/>
                  </a:moveTo>
                  <a:lnTo>
                    <a:pt x="602" y="970"/>
                  </a:lnTo>
                  <a:lnTo>
                    <a:pt x="1" y="1939"/>
                  </a:lnTo>
                  <a:lnTo>
                    <a:pt x="1220" y="2089"/>
                  </a:lnTo>
                  <a:lnTo>
                    <a:pt x="3810" y="1053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264;p60">
              <a:extLst>
                <a:ext uri="{FF2B5EF4-FFF2-40B4-BE49-F238E27FC236}">
                  <a16:creationId xmlns:a16="http://schemas.microsoft.com/office/drawing/2014/main" id="{A01E360F-F0AF-49AB-972A-0D22E1D4075E}"/>
                </a:ext>
              </a:extLst>
            </p:cNvPr>
            <p:cNvSpPr/>
            <p:nvPr/>
          </p:nvSpPr>
          <p:spPr>
            <a:xfrm>
              <a:off x="2072254" y="3369895"/>
              <a:ext cx="57850" cy="22531"/>
            </a:xfrm>
            <a:custGeom>
              <a:avLst/>
              <a:gdLst/>
              <a:ahLst/>
              <a:cxnLst/>
              <a:rect l="l" t="t" r="r" b="b"/>
              <a:pathLst>
                <a:path w="1805" h="703" extrusionOk="0">
                  <a:moveTo>
                    <a:pt x="1805" y="0"/>
                  </a:moveTo>
                  <a:lnTo>
                    <a:pt x="1805" y="0"/>
                  </a:lnTo>
                  <a:cubicBezTo>
                    <a:pt x="1487" y="84"/>
                    <a:pt x="1186" y="184"/>
                    <a:pt x="886" y="301"/>
                  </a:cubicBezTo>
                  <a:cubicBezTo>
                    <a:pt x="568" y="401"/>
                    <a:pt x="284" y="535"/>
                    <a:pt x="0" y="702"/>
                  </a:cubicBezTo>
                  <a:cubicBezTo>
                    <a:pt x="0" y="702"/>
                    <a:pt x="100" y="669"/>
                    <a:pt x="268" y="602"/>
                  </a:cubicBezTo>
                  <a:lnTo>
                    <a:pt x="902" y="368"/>
                  </a:lnTo>
                  <a:cubicBezTo>
                    <a:pt x="1153" y="268"/>
                    <a:pt x="1370" y="184"/>
                    <a:pt x="1537" y="117"/>
                  </a:cubicBezTo>
                  <a:cubicBezTo>
                    <a:pt x="1638" y="84"/>
                    <a:pt x="1721" y="51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265;p60">
              <a:extLst>
                <a:ext uri="{FF2B5EF4-FFF2-40B4-BE49-F238E27FC236}">
                  <a16:creationId xmlns:a16="http://schemas.microsoft.com/office/drawing/2014/main" id="{7A6353D7-528E-44F5-AC36-FD35330E80BB}"/>
                </a:ext>
              </a:extLst>
            </p:cNvPr>
            <p:cNvSpPr/>
            <p:nvPr/>
          </p:nvSpPr>
          <p:spPr>
            <a:xfrm>
              <a:off x="2078664" y="3385408"/>
              <a:ext cx="38043" cy="13974"/>
            </a:xfrm>
            <a:custGeom>
              <a:avLst/>
              <a:gdLst/>
              <a:ahLst/>
              <a:cxnLst/>
              <a:rect l="l" t="t" r="r" b="b"/>
              <a:pathLst>
                <a:path w="1187" h="436" extrusionOk="0">
                  <a:moveTo>
                    <a:pt x="1187" y="1"/>
                  </a:moveTo>
                  <a:lnTo>
                    <a:pt x="1187" y="1"/>
                  </a:lnTo>
                  <a:cubicBezTo>
                    <a:pt x="786" y="135"/>
                    <a:pt x="385" y="285"/>
                    <a:pt x="1" y="435"/>
                  </a:cubicBezTo>
                  <a:cubicBezTo>
                    <a:pt x="418" y="352"/>
                    <a:pt x="819" y="201"/>
                    <a:pt x="1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266;p60">
              <a:extLst>
                <a:ext uri="{FF2B5EF4-FFF2-40B4-BE49-F238E27FC236}">
                  <a16:creationId xmlns:a16="http://schemas.microsoft.com/office/drawing/2014/main" id="{AD0ED14A-6C89-40D3-95D5-097153513AA2}"/>
                </a:ext>
              </a:extLst>
            </p:cNvPr>
            <p:cNvSpPr/>
            <p:nvPr/>
          </p:nvSpPr>
          <p:spPr>
            <a:xfrm>
              <a:off x="2270932" y="3364543"/>
              <a:ext cx="317583" cy="203518"/>
            </a:xfrm>
            <a:custGeom>
              <a:avLst/>
              <a:gdLst/>
              <a:ahLst/>
              <a:cxnLst/>
              <a:rect l="l" t="t" r="r" b="b"/>
              <a:pathLst>
                <a:path w="9909" h="6350" extrusionOk="0">
                  <a:moveTo>
                    <a:pt x="8338" y="0"/>
                  </a:moveTo>
                  <a:lnTo>
                    <a:pt x="0" y="1588"/>
                  </a:lnTo>
                  <a:lnTo>
                    <a:pt x="902" y="6350"/>
                  </a:lnTo>
                  <a:lnTo>
                    <a:pt x="9908" y="4645"/>
                  </a:lnTo>
                  <a:lnTo>
                    <a:pt x="833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267;p60">
              <a:extLst>
                <a:ext uri="{FF2B5EF4-FFF2-40B4-BE49-F238E27FC236}">
                  <a16:creationId xmlns:a16="http://schemas.microsoft.com/office/drawing/2014/main" id="{193A3935-72CD-4BC7-9551-107D8070AACA}"/>
                </a:ext>
              </a:extLst>
            </p:cNvPr>
            <p:cNvSpPr/>
            <p:nvPr/>
          </p:nvSpPr>
          <p:spPr>
            <a:xfrm>
              <a:off x="2265035" y="3364543"/>
              <a:ext cx="298834" cy="186916"/>
            </a:xfrm>
            <a:custGeom>
              <a:avLst/>
              <a:gdLst/>
              <a:ahLst/>
              <a:cxnLst/>
              <a:rect l="l" t="t" r="r" b="b"/>
              <a:pathLst>
                <a:path w="9324" h="5832" extrusionOk="0">
                  <a:moveTo>
                    <a:pt x="8522" y="0"/>
                  </a:moveTo>
                  <a:lnTo>
                    <a:pt x="0" y="1621"/>
                  </a:lnTo>
                  <a:lnTo>
                    <a:pt x="802" y="5832"/>
                  </a:lnTo>
                  <a:lnTo>
                    <a:pt x="9324" y="4228"/>
                  </a:lnTo>
                  <a:lnTo>
                    <a:pt x="8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268;p60">
              <a:extLst>
                <a:ext uri="{FF2B5EF4-FFF2-40B4-BE49-F238E27FC236}">
                  <a16:creationId xmlns:a16="http://schemas.microsoft.com/office/drawing/2014/main" id="{F0F9E7EF-B239-4A7C-9062-15F8937BD14F}"/>
                </a:ext>
              </a:extLst>
            </p:cNvPr>
            <p:cNvSpPr/>
            <p:nvPr/>
          </p:nvSpPr>
          <p:spPr>
            <a:xfrm>
              <a:off x="2263945" y="3363998"/>
              <a:ext cx="299379" cy="188550"/>
            </a:xfrm>
            <a:custGeom>
              <a:avLst/>
              <a:gdLst/>
              <a:ahLst/>
              <a:cxnLst/>
              <a:rect l="l" t="t" r="r" b="b"/>
              <a:pathLst>
                <a:path w="9341" h="5883" extrusionOk="0">
                  <a:moveTo>
                    <a:pt x="8556" y="1"/>
                  </a:moveTo>
                  <a:lnTo>
                    <a:pt x="34" y="1605"/>
                  </a:lnTo>
                  <a:lnTo>
                    <a:pt x="1" y="1605"/>
                  </a:lnTo>
                  <a:lnTo>
                    <a:pt x="1" y="1638"/>
                  </a:lnTo>
                  <a:cubicBezTo>
                    <a:pt x="285" y="3125"/>
                    <a:pt x="552" y="4562"/>
                    <a:pt x="803" y="5865"/>
                  </a:cubicBezTo>
                  <a:lnTo>
                    <a:pt x="803" y="5882"/>
                  </a:lnTo>
                  <a:lnTo>
                    <a:pt x="836" y="5882"/>
                  </a:lnTo>
                  <a:lnTo>
                    <a:pt x="6968" y="4712"/>
                  </a:lnTo>
                  <a:lnTo>
                    <a:pt x="8739" y="4362"/>
                  </a:lnTo>
                  <a:lnTo>
                    <a:pt x="9207" y="4278"/>
                  </a:lnTo>
                  <a:lnTo>
                    <a:pt x="9324" y="4245"/>
                  </a:lnTo>
                  <a:lnTo>
                    <a:pt x="9191" y="4261"/>
                  </a:lnTo>
                  <a:lnTo>
                    <a:pt x="8723" y="4345"/>
                  </a:lnTo>
                  <a:lnTo>
                    <a:pt x="6952" y="4679"/>
                  </a:lnTo>
                  <a:lnTo>
                    <a:pt x="865" y="5826"/>
                  </a:lnTo>
                  <a:lnTo>
                    <a:pt x="865" y="5826"/>
                  </a:lnTo>
                  <a:cubicBezTo>
                    <a:pt x="618" y="4541"/>
                    <a:pt x="355" y="3127"/>
                    <a:pt x="76" y="1664"/>
                  </a:cubicBezTo>
                  <a:lnTo>
                    <a:pt x="76" y="1664"/>
                  </a:lnTo>
                  <a:lnTo>
                    <a:pt x="8546" y="56"/>
                  </a:lnTo>
                  <a:lnTo>
                    <a:pt x="8546" y="56"/>
                  </a:lnTo>
                  <a:cubicBezTo>
                    <a:pt x="8793" y="1341"/>
                    <a:pt x="8992" y="2380"/>
                    <a:pt x="9140" y="3108"/>
                  </a:cubicBezTo>
                  <a:cubicBezTo>
                    <a:pt x="9207" y="3459"/>
                    <a:pt x="9257" y="3743"/>
                    <a:pt x="9291" y="3944"/>
                  </a:cubicBezTo>
                  <a:cubicBezTo>
                    <a:pt x="9324" y="4044"/>
                    <a:pt x="9324" y="4111"/>
                    <a:pt x="9341" y="4161"/>
                  </a:cubicBezTo>
                  <a:cubicBezTo>
                    <a:pt x="9341" y="4111"/>
                    <a:pt x="9324" y="4044"/>
                    <a:pt x="9308" y="3944"/>
                  </a:cubicBezTo>
                  <a:cubicBezTo>
                    <a:pt x="9274" y="3760"/>
                    <a:pt x="9224" y="3476"/>
                    <a:pt x="9157" y="3108"/>
                  </a:cubicBezTo>
                  <a:lnTo>
                    <a:pt x="8589" y="17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269;p60">
              <a:extLst>
                <a:ext uri="{FF2B5EF4-FFF2-40B4-BE49-F238E27FC236}">
                  <a16:creationId xmlns:a16="http://schemas.microsoft.com/office/drawing/2014/main" id="{15FD0B42-FD82-4E25-A375-0F0E1DCFD63A}"/>
                </a:ext>
              </a:extLst>
            </p:cNvPr>
            <p:cNvSpPr/>
            <p:nvPr/>
          </p:nvSpPr>
          <p:spPr>
            <a:xfrm>
              <a:off x="2297694" y="3426656"/>
              <a:ext cx="89996" cy="89996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2356" y="1"/>
                  </a:moveTo>
                  <a:lnTo>
                    <a:pt x="0" y="452"/>
                  </a:lnTo>
                  <a:lnTo>
                    <a:pt x="452" y="2808"/>
                  </a:lnTo>
                  <a:lnTo>
                    <a:pt x="2808" y="2356"/>
                  </a:lnTo>
                  <a:lnTo>
                    <a:pt x="2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270;p60">
              <a:extLst>
                <a:ext uri="{FF2B5EF4-FFF2-40B4-BE49-F238E27FC236}">
                  <a16:creationId xmlns:a16="http://schemas.microsoft.com/office/drawing/2014/main" id="{11B2BA19-04A8-416E-9EC4-D5051AAAAE26}"/>
                </a:ext>
              </a:extLst>
            </p:cNvPr>
            <p:cNvSpPr/>
            <p:nvPr/>
          </p:nvSpPr>
          <p:spPr>
            <a:xfrm>
              <a:off x="2296668" y="3425598"/>
              <a:ext cx="91022" cy="92112"/>
            </a:xfrm>
            <a:custGeom>
              <a:avLst/>
              <a:gdLst/>
              <a:ahLst/>
              <a:cxnLst/>
              <a:rect l="l" t="t" r="r" b="b"/>
              <a:pathLst>
                <a:path w="2840" h="2874" extrusionOk="0">
                  <a:moveTo>
                    <a:pt x="75" y="475"/>
                  </a:moveTo>
                  <a:cubicBezTo>
                    <a:pt x="76" y="475"/>
                    <a:pt x="71" y="480"/>
                    <a:pt x="66" y="486"/>
                  </a:cubicBezTo>
                  <a:lnTo>
                    <a:pt x="66" y="486"/>
                  </a:lnTo>
                  <a:lnTo>
                    <a:pt x="66" y="485"/>
                  </a:lnTo>
                  <a:cubicBezTo>
                    <a:pt x="73" y="478"/>
                    <a:pt x="75" y="475"/>
                    <a:pt x="75" y="475"/>
                  </a:cubicBezTo>
                  <a:close/>
                  <a:moveTo>
                    <a:pt x="2422" y="0"/>
                  </a:moveTo>
                  <a:lnTo>
                    <a:pt x="2388" y="17"/>
                  </a:lnTo>
                  <a:lnTo>
                    <a:pt x="32" y="451"/>
                  </a:lnTo>
                  <a:cubicBezTo>
                    <a:pt x="32" y="451"/>
                    <a:pt x="0" y="494"/>
                    <a:pt x="5" y="494"/>
                  </a:cubicBezTo>
                  <a:cubicBezTo>
                    <a:pt x="6" y="494"/>
                    <a:pt x="9" y="491"/>
                    <a:pt x="16" y="485"/>
                  </a:cubicBezTo>
                  <a:lnTo>
                    <a:pt x="16" y="501"/>
                  </a:lnTo>
                  <a:lnTo>
                    <a:pt x="16" y="535"/>
                  </a:lnTo>
                  <a:lnTo>
                    <a:pt x="16" y="568"/>
                  </a:lnTo>
                  <a:lnTo>
                    <a:pt x="32" y="652"/>
                  </a:lnTo>
                  <a:cubicBezTo>
                    <a:pt x="49" y="702"/>
                    <a:pt x="49" y="752"/>
                    <a:pt x="66" y="819"/>
                  </a:cubicBezTo>
                  <a:cubicBezTo>
                    <a:pt x="83" y="919"/>
                    <a:pt x="99" y="1019"/>
                    <a:pt x="133" y="1120"/>
                  </a:cubicBezTo>
                  <a:lnTo>
                    <a:pt x="250" y="1738"/>
                  </a:lnTo>
                  <a:cubicBezTo>
                    <a:pt x="317" y="2122"/>
                    <a:pt x="383" y="2506"/>
                    <a:pt x="450" y="2841"/>
                  </a:cubicBezTo>
                  <a:lnTo>
                    <a:pt x="467" y="2874"/>
                  </a:lnTo>
                  <a:lnTo>
                    <a:pt x="484" y="2874"/>
                  </a:lnTo>
                  <a:lnTo>
                    <a:pt x="2205" y="2523"/>
                  </a:lnTo>
                  <a:lnTo>
                    <a:pt x="2672" y="2440"/>
                  </a:lnTo>
                  <a:lnTo>
                    <a:pt x="2806" y="2406"/>
                  </a:lnTo>
                  <a:cubicBezTo>
                    <a:pt x="2806" y="2406"/>
                    <a:pt x="2823" y="2406"/>
                    <a:pt x="2840" y="2389"/>
                  </a:cubicBezTo>
                  <a:cubicBezTo>
                    <a:pt x="2823" y="2389"/>
                    <a:pt x="2806" y="2406"/>
                    <a:pt x="2789" y="2406"/>
                  </a:cubicBezTo>
                  <a:lnTo>
                    <a:pt x="2672" y="2423"/>
                  </a:lnTo>
                  <a:lnTo>
                    <a:pt x="2188" y="2506"/>
                  </a:lnTo>
                  <a:lnTo>
                    <a:pt x="510" y="2803"/>
                  </a:lnTo>
                  <a:lnTo>
                    <a:pt x="510" y="2803"/>
                  </a:lnTo>
                  <a:cubicBezTo>
                    <a:pt x="445" y="2463"/>
                    <a:pt x="380" y="2108"/>
                    <a:pt x="300" y="1721"/>
                  </a:cubicBezTo>
                  <a:cubicBezTo>
                    <a:pt x="266" y="1521"/>
                    <a:pt x="233" y="1320"/>
                    <a:pt x="183" y="1120"/>
                  </a:cubicBezTo>
                  <a:lnTo>
                    <a:pt x="133" y="802"/>
                  </a:lnTo>
                  <a:lnTo>
                    <a:pt x="99" y="635"/>
                  </a:lnTo>
                  <a:lnTo>
                    <a:pt x="83" y="551"/>
                  </a:lnTo>
                  <a:lnTo>
                    <a:pt x="83" y="518"/>
                  </a:lnTo>
                  <a:lnTo>
                    <a:pt x="77" y="513"/>
                  </a:lnTo>
                  <a:lnTo>
                    <a:pt x="77" y="513"/>
                  </a:lnTo>
                  <a:lnTo>
                    <a:pt x="2379" y="72"/>
                  </a:lnTo>
                  <a:lnTo>
                    <a:pt x="2379" y="72"/>
                  </a:lnTo>
                  <a:cubicBezTo>
                    <a:pt x="2510" y="757"/>
                    <a:pt x="2624" y="1328"/>
                    <a:pt x="2706" y="1738"/>
                  </a:cubicBezTo>
                  <a:cubicBezTo>
                    <a:pt x="2739" y="1938"/>
                    <a:pt x="2773" y="2105"/>
                    <a:pt x="2806" y="2222"/>
                  </a:cubicBezTo>
                  <a:cubicBezTo>
                    <a:pt x="2823" y="2272"/>
                    <a:pt x="2823" y="2306"/>
                    <a:pt x="2823" y="2356"/>
                  </a:cubicBezTo>
                  <a:cubicBezTo>
                    <a:pt x="2840" y="2356"/>
                    <a:pt x="2840" y="2373"/>
                    <a:pt x="2840" y="2389"/>
                  </a:cubicBezTo>
                  <a:cubicBezTo>
                    <a:pt x="2840" y="2389"/>
                    <a:pt x="2840" y="2373"/>
                    <a:pt x="2840" y="2356"/>
                  </a:cubicBezTo>
                  <a:cubicBezTo>
                    <a:pt x="2840" y="2323"/>
                    <a:pt x="2823" y="2272"/>
                    <a:pt x="2823" y="2222"/>
                  </a:cubicBezTo>
                  <a:cubicBezTo>
                    <a:pt x="2789" y="2105"/>
                    <a:pt x="2773" y="1955"/>
                    <a:pt x="2739" y="1755"/>
                  </a:cubicBezTo>
                  <a:cubicBezTo>
                    <a:pt x="2656" y="1337"/>
                    <a:pt x="2555" y="735"/>
                    <a:pt x="2422" y="34"/>
                  </a:cubicBezTo>
                  <a:lnTo>
                    <a:pt x="24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271;p60">
              <a:extLst>
                <a:ext uri="{FF2B5EF4-FFF2-40B4-BE49-F238E27FC236}">
                  <a16:creationId xmlns:a16="http://schemas.microsoft.com/office/drawing/2014/main" id="{ACFDB490-F716-4695-A918-733A2F4FD7C4}"/>
                </a:ext>
              </a:extLst>
            </p:cNvPr>
            <p:cNvSpPr/>
            <p:nvPr/>
          </p:nvSpPr>
          <p:spPr>
            <a:xfrm>
              <a:off x="2311091" y="3445790"/>
              <a:ext cx="76599" cy="70318"/>
            </a:xfrm>
            <a:custGeom>
              <a:avLst/>
              <a:gdLst/>
              <a:ahLst/>
              <a:cxnLst/>
              <a:rect l="l" t="t" r="r" b="b"/>
              <a:pathLst>
                <a:path w="2390" h="2194" extrusionOk="0">
                  <a:moveTo>
                    <a:pt x="930" y="1"/>
                  </a:moveTo>
                  <a:cubicBezTo>
                    <a:pt x="910" y="1"/>
                    <a:pt x="889" y="2"/>
                    <a:pt x="869" y="5"/>
                  </a:cubicBezTo>
                  <a:cubicBezTo>
                    <a:pt x="735" y="5"/>
                    <a:pt x="602" y="55"/>
                    <a:pt x="485" y="139"/>
                  </a:cubicBezTo>
                  <a:cubicBezTo>
                    <a:pt x="384" y="222"/>
                    <a:pt x="318" y="339"/>
                    <a:pt x="284" y="473"/>
                  </a:cubicBezTo>
                  <a:cubicBezTo>
                    <a:pt x="236" y="697"/>
                    <a:pt x="311" y="937"/>
                    <a:pt x="480" y="1089"/>
                  </a:cubicBezTo>
                  <a:lnTo>
                    <a:pt x="480" y="1089"/>
                  </a:lnTo>
                  <a:cubicBezTo>
                    <a:pt x="340" y="1188"/>
                    <a:pt x="230" y="1316"/>
                    <a:pt x="151" y="1459"/>
                  </a:cubicBezTo>
                  <a:cubicBezTo>
                    <a:pt x="67" y="1576"/>
                    <a:pt x="34" y="1709"/>
                    <a:pt x="17" y="1843"/>
                  </a:cubicBezTo>
                  <a:cubicBezTo>
                    <a:pt x="0" y="1927"/>
                    <a:pt x="0" y="2027"/>
                    <a:pt x="17" y="2110"/>
                  </a:cubicBezTo>
                  <a:cubicBezTo>
                    <a:pt x="17" y="2144"/>
                    <a:pt x="17" y="2160"/>
                    <a:pt x="34" y="2194"/>
                  </a:cubicBezTo>
                  <a:cubicBezTo>
                    <a:pt x="17" y="2077"/>
                    <a:pt x="34" y="1960"/>
                    <a:pt x="50" y="1843"/>
                  </a:cubicBezTo>
                  <a:cubicBezTo>
                    <a:pt x="67" y="1726"/>
                    <a:pt x="117" y="1592"/>
                    <a:pt x="184" y="1475"/>
                  </a:cubicBezTo>
                  <a:cubicBezTo>
                    <a:pt x="268" y="1325"/>
                    <a:pt x="384" y="1208"/>
                    <a:pt x="535" y="1125"/>
                  </a:cubicBezTo>
                  <a:lnTo>
                    <a:pt x="568" y="1091"/>
                  </a:lnTo>
                  <a:lnTo>
                    <a:pt x="535" y="1074"/>
                  </a:lnTo>
                  <a:cubicBezTo>
                    <a:pt x="368" y="924"/>
                    <a:pt x="301" y="707"/>
                    <a:pt x="351" y="490"/>
                  </a:cubicBezTo>
                  <a:cubicBezTo>
                    <a:pt x="368" y="373"/>
                    <a:pt x="435" y="272"/>
                    <a:pt x="535" y="189"/>
                  </a:cubicBezTo>
                  <a:cubicBezTo>
                    <a:pt x="618" y="105"/>
                    <a:pt x="752" y="72"/>
                    <a:pt x="869" y="55"/>
                  </a:cubicBezTo>
                  <a:cubicBezTo>
                    <a:pt x="986" y="55"/>
                    <a:pt x="1086" y="89"/>
                    <a:pt x="1187" y="139"/>
                  </a:cubicBezTo>
                  <a:cubicBezTo>
                    <a:pt x="1287" y="189"/>
                    <a:pt x="1354" y="272"/>
                    <a:pt x="1404" y="373"/>
                  </a:cubicBezTo>
                  <a:cubicBezTo>
                    <a:pt x="1487" y="556"/>
                    <a:pt x="1487" y="757"/>
                    <a:pt x="1370" y="941"/>
                  </a:cubicBezTo>
                  <a:lnTo>
                    <a:pt x="1354" y="974"/>
                  </a:lnTo>
                  <a:lnTo>
                    <a:pt x="1404" y="974"/>
                  </a:lnTo>
                  <a:cubicBezTo>
                    <a:pt x="1437" y="970"/>
                    <a:pt x="1471" y="968"/>
                    <a:pt x="1504" y="968"/>
                  </a:cubicBezTo>
                  <a:cubicBezTo>
                    <a:pt x="1604" y="968"/>
                    <a:pt x="1704" y="987"/>
                    <a:pt x="1805" y="1024"/>
                  </a:cubicBezTo>
                  <a:cubicBezTo>
                    <a:pt x="1905" y="1058"/>
                    <a:pt x="2005" y="1125"/>
                    <a:pt x="2089" y="1191"/>
                  </a:cubicBezTo>
                  <a:cubicBezTo>
                    <a:pt x="2222" y="1308"/>
                    <a:pt x="2306" y="1442"/>
                    <a:pt x="2339" y="1592"/>
                  </a:cubicBezTo>
                  <a:cubicBezTo>
                    <a:pt x="2373" y="1709"/>
                    <a:pt x="2390" y="1759"/>
                    <a:pt x="2390" y="1759"/>
                  </a:cubicBezTo>
                  <a:cubicBezTo>
                    <a:pt x="2390" y="1743"/>
                    <a:pt x="2390" y="1726"/>
                    <a:pt x="2390" y="1709"/>
                  </a:cubicBezTo>
                  <a:cubicBezTo>
                    <a:pt x="2390" y="1676"/>
                    <a:pt x="2373" y="1626"/>
                    <a:pt x="2356" y="1592"/>
                  </a:cubicBezTo>
                  <a:cubicBezTo>
                    <a:pt x="2323" y="1425"/>
                    <a:pt x="2239" y="1275"/>
                    <a:pt x="2122" y="1158"/>
                  </a:cubicBezTo>
                  <a:lnTo>
                    <a:pt x="2122" y="1175"/>
                  </a:lnTo>
                  <a:cubicBezTo>
                    <a:pt x="2039" y="1091"/>
                    <a:pt x="1922" y="1024"/>
                    <a:pt x="1821" y="974"/>
                  </a:cubicBezTo>
                  <a:cubicBezTo>
                    <a:pt x="1721" y="937"/>
                    <a:pt x="1612" y="918"/>
                    <a:pt x="1507" y="918"/>
                  </a:cubicBezTo>
                  <a:cubicBezTo>
                    <a:pt x="1485" y="918"/>
                    <a:pt x="1464" y="919"/>
                    <a:pt x="1442" y="920"/>
                  </a:cubicBezTo>
                  <a:lnTo>
                    <a:pt x="1442" y="920"/>
                  </a:lnTo>
                  <a:cubicBezTo>
                    <a:pt x="1539" y="743"/>
                    <a:pt x="1547" y="526"/>
                    <a:pt x="1454" y="339"/>
                  </a:cubicBezTo>
                  <a:cubicBezTo>
                    <a:pt x="1404" y="239"/>
                    <a:pt x="1320" y="139"/>
                    <a:pt x="1220" y="89"/>
                  </a:cubicBezTo>
                  <a:cubicBezTo>
                    <a:pt x="1137" y="33"/>
                    <a:pt x="1031" y="1"/>
                    <a:pt x="9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272;p60">
              <a:extLst>
                <a:ext uri="{FF2B5EF4-FFF2-40B4-BE49-F238E27FC236}">
                  <a16:creationId xmlns:a16="http://schemas.microsoft.com/office/drawing/2014/main" id="{95A9F6D4-A4AC-4EEF-B826-D512AD3F40A9}"/>
                </a:ext>
              </a:extLst>
            </p:cNvPr>
            <p:cNvSpPr/>
            <p:nvPr/>
          </p:nvSpPr>
          <p:spPr>
            <a:xfrm>
              <a:off x="2402113" y="3411657"/>
              <a:ext cx="65895" cy="12339"/>
            </a:xfrm>
            <a:custGeom>
              <a:avLst/>
              <a:gdLst/>
              <a:ahLst/>
              <a:cxnLst/>
              <a:rect l="l" t="t" r="r" b="b"/>
              <a:pathLst>
                <a:path w="2056" h="385" extrusionOk="0">
                  <a:moveTo>
                    <a:pt x="1" y="385"/>
                  </a:moveTo>
                  <a:lnTo>
                    <a:pt x="205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273;p60">
              <a:extLst>
                <a:ext uri="{FF2B5EF4-FFF2-40B4-BE49-F238E27FC236}">
                  <a16:creationId xmlns:a16="http://schemas.microsoft.com/office/drawing/2014/main" id="{3716815D-32C3-4F09-A01C-DBFF61245533}"/>
                </a:ext>
              </a:extLst>
            </p:cNvPr>
            <p:cNvSpPr/>
            <p:nvPr/>
          </p:nvSpPr>
          <p:spPr>
            <a:xfrm>
              <a:off x="2402113" y="3411657"/>
              <a:ext cx="65895" cy="12339"/>
            </a:xfrm>
            <a:custGeom>
              <a:avLst/>
              <a:gdLst/>
              <a:ahLst/>
              <a:cxnLst/>
              <a:rect l="l" t="t" r="r" b="b"/>
              <a:pathLst>
                <a:path w="2056" h="385" extrusionOk="0">
                  <a:moveTo>
                    <a:pt x="2056" y="1"/>
                  </a:moveTo>
                  <a:lnTo>
                    <a:pt x="2056" y="1"/>
                  </a:lnTo>
                  <a:cubicBezTo>
                    <a:pt x="1354" y="84"/>
                    <a:pt x="686" y="218"/>
                    <a:pt x="1" y="385"/>
                  </a:cubicBezTo>
                  <a:cubicBezTo>
                    <a:pt x="686" y="301"/>
                    <a:pt x="1371" y="168"/>
                    <a:pt x="20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274;p60">
              <a:extLst>
                <a:ext uri="{FF2B5EF4-FFF2-40B4-BE49-F238E27FC236}">
                  <a16:creationId xmlns:a16="http://schemas.microsoft.com/office/drawing/2014/main" id="{933B9BBB-979B-4968-8E07-A81807F4A552}"/>
                </a:ext>
              </a:extLst>
            </p:cNvPr>
            <p:cNvSpPr/>
            <p:nvPr/>
          </p:nvSpPr>
          <p:spPr>
            <a:xfrm>
              <a:off x="2405318" y="3436816"/>
              <a:ext cx="12884" cy="2724"/>
            </a:xfrm>
            <a:custGeom>
              <a:avLst/>
              <a:gdLst/>
              <a:ahLst/>
              <a:cxnLst/>
              <a:rect l="l" t="t" r="r" b="b"/>
              <a:pathLst>
                <a:path w="402" h="85" extrusionOk="0">
                  <a:moveTo>
                    <a:pt x="1" y="85"/>
                  </a:moveTo>
                  <a:lnTo>
                    <a:pt x="40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275;p60">
              <a:extLst>
                <a:ext uri="{FF2B5EF4-FFF2-40B4-BE49-F238E27FC236}">
                  <a16:creationId xmlns:a16="http://schemas.microsoft.com/office/drawing/2014/main" id="{164636CE-BC7C-4A75-A602-A06D807E6349}"/>
                </a:ext>
              </a:extLst>
            </p:cNvPr>
            <p:cNvSpPr/>
            <p:nvPr/>
          </p:nvSpPr>
          <p:spPr>
            <a:xfrm>
              <a:off x="2404805" y="3436431"/>
              <a:ext cx="13942" cy="3333"/>
            </a:xfrm>
            <a:custGeom>
              <a:avLst/>
              <a:gdLst/>
              <a:ahLst/>
              <a:cxnLst/>
              <a:rect l="l" t="t" r="r" b="b"/>
              <a:pathLst>
                <a:path w="435" h="104" extrusionOk="0">
                  <a:moveTo>
                    <a:pt x="355" y="0"/>
                  </a:moveTo>
                  <a:cubicBezTo>
                    <a:pt x="318" y="0"/>
                    <a:pt x="268" y="5"/>
                    <a:pt x="217" y="13"/>
                  </a:cubicBezTo>
                  <a:cubicBezTo>
                    <a:pt x="100" y="46"/>
                    <a:pt x="0" y="80"/>
                    <a:pt x="17" y="97"/>
                  </a:cubicBezTo>
                  <a:cubicBezTo>
                    <a:pt x="17" y="101"/>
                    <a:pt x="26" y="103"/>
                    <a:pt x="40" y="103"/>
                  </a:cubicBezTo>
                  <a:cubicBezTo>
                    <a:pt x="76" y="103"/>
                    <a:pt x="147" y="92"/>
                    <a:pt x="217" y="80"/>
                  </a:cubicBezTo>
                  <a:cubicBezTo>
                    <a:pt x="334" y="63"/>
                    <a:pt x="435" y="30"/>
                    <a:pt x="418" y="13"/>
                  </a:cubicBezTo>
                  <a:cubicBezTo>
                    <a:pt x="418" y="5"/>
                    <a:pt x="393" y="0"/>
                    <a:pt x="3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276;p60">
              <a:extLst>
                <a:ext uri="{FF2B5EF4-FFF2-40B4-BE49-F238E27FC236}">
                  <a16:creationId xmlns:a16="http://schemas.microsoft.com/office/drawing/2014/main" id="{BF31E031-2BEB-4585-AFFF-09FDDD414938}"/>
                </a:ext>
              </a:extLst>
            </p:cNvPr>
            <p:cNvSpPr/>
            <p:nvPr/>
          </p:nvSpPr>
          <p:spPr>
            <a:xfrm>
              <a:off x="2410157" y="3443739"/>
              <a:ext cx="117303" cy="22082"/>
            </a:xfrm>
            <a:custGeom>
              <a:avLst/>
              <a:gdLst/>
              <a:ahLst/>
              <a:cxnLst/>
              <a:rect l="l" t="t" r="r" b="b"/>
              <a:pathLst>
                <a:path w="3660" h="689" extrusionOk="0">
                  <a:moveTo>
                    <a:pt x="3652" y="1"/>
                  </a:moveTo>
                  <a:cubicBezTo>
                    <a:pt x="3565" y="1"/>
                    <a:pt x="2767" y="130"/>
                    <a:pt x="1822" y="320"/>
                  </a:cubicBezTo>
                  <a:cubicBezTo>
                    <a:pt x="819" y="503"/>
                    <a:pt x="0" y="671"/>
                    <a:pt x="0" y="687"/>
                  </a:cubicBezTo>
                  <a:cubicBezTo>
                    <a:pt x="0" y="688"/>
                    <a:pt x="3" y="689"/>
                    <a:pt x="8" y="689"/>
                  </a:cubicBezTo>
                  <a:cubicBezTo>
                    <a:pt x="93" y="689"/>
                    <a:pt x="877" y="559"/>
                    <a:pt x="1838" y="370"/>
                  </a:cubicBezTo>
                  <a:cubicBezTo>
                    <a:pt x="2841" y="186"/>
                    <a:pt x="3659" y="19"/>
                    <a:pt x="3659" y="2"/>
                  </a:cubicBezTo>
                  <a:cubicBezTo>
                    <a:pt x="3659" y="1"/>
                    <a:pt x="3657" y="1"/>
                    <a:pt x="36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277;p60">
              <a:extLst>
                <a:ext uri="{FF2B5EF4-FFF2-40B4-BE49-F238E27FC236}">
                  <a16:creationId xmlns:a16="http://schemas.microsoft.com/office/drawing/2014/main" id="{EDDF3379-7407-44DB-BB03-6AB00E0C4EA9}"/>
                </a:ext>
              </a:extLst>
            </p:cNvPr>
            <p:cNvSpPr/>
            <p:nvPr/>
          </p:nvSpPr>
          <p:spPr>
            <a:xfrm>
              <a:off x="2412817" y="3456591"/>
              <a:ext cx="117848" cy="22627"/>
            </a:xfrm>
            <a:custGeom>
              <a:avLst/>
              <a:gdLst/>
              <a:ahLst/>
              <a:cxnLst/>
              <a:rect l="l" t="t" r="r" b="b"/>
              <a:pathLst>
                <a:path w="3677" h="706" extrusionOk="0">
                  <a:moveTo>
                    <a:pt x="3668" y="1"/>
                  </a:moveTo>
                  <a:cubicBezTo>
                    <a:pt x="3576" y="1"/>
                    <a:pt x="2789" y="145"/>
                    <a:pt x="1822" y="320"/>
                  </a:cubicBezTo>
                  <a:cubicBezTo>
                    <a:pt x="820" y="520"/>
                    <a:pt x="1" y="687"/>
                    <a:pt x="1" y="704"/>
                  </a:cubicBezTo>
                  <a:cubicBezTo>
                    <a:pt x="1" y="705"/>
                    <a:pt x="3" y="705"/>
                    <a:pt x="7" y="705"/>
                  </a:cubicBezTo>
                  <a:cubicBezTo>
                    <a:pt x="85" y="705"/>
                    <a:pt x="872" y="561"/>
                    <a:pt x="1839" y="387"/>
                  </a:cubicBezTo>
                  <a:cubicBezTo>
                    <a:pt x="2858" y="186"/>
                    <a:pt x="3677" y="19"/>
                    <a:pt x="3677" y="2"/>
                  </a:cubicBezTo>
                  <a:cubicBezTo>
                    <a:pt x="3676" y="1"/>
                    <a:pt x="3673" y="1"/>
                    <a:pt x="3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278;p60">
              <a:extLst>
                <a:ext uri="{FF2B5EF4-FFF2-40B4-BE49-F238E27FC236}">
                  <a16:creationId xmlns:a16="http://schemas.microsoft.com/office/drawing/2014/main" id="{35F34FE4-FDAC-477D-8252-86377890DFB6}"/>
                </a:ext>
              </a:extLst>
            </p:cNvPr>
            <p:cNvSpPr/>
            <p:nvPr/>
          </p:nvSpPr>
          <p:spPr>
            <a:xfrm>
              <a:off x="2415509" y="3472167"/>
              <a:ext cx="115701" cy="21986"/>
            </a:xfrm>
            <a:custGeom>
              <a:avLst/>
              <a:gdLst/>
              <a:ahLst/>
              <a:cxnLst/>
              <a:rect l="l" t="t" r="r" b="b"/>
              <a:pathLst>
                <a:path w="3610" h="686" extrusionOk="0">
                  <a:moveTo>
                    <a:pt x="3609" y="1"/>
                  </a:moveTo>
                  <a:cubicBezTo>
                    <a:pt x="3559" y="1"/>
                    <a:pt x="3526" y="1"/>
                    <a:pt x="3476" y="17"/>
                  </a:cubicBezTo>
                  <a:lnTo>
                    <a:pt x="3075" y="84"/>
                  </a:lnTo>
                  <a:cubicBezTo>
                    <a:pt x="2757" y="134"/>
                    <a:pt x="2306" y="218"/>
                    <a:pt x="1805" y="318"/>
                  </a:cubicBezTo>
                  <a:cubicBezTo>
                    <a:pt x="1304" y="402"/>
                    <a:pt x="853" y="502"/>
                    <a:pt x="535" y="569"/>
                  </a:cubicBezTo>
                  <a:lnTo>
                    <a:pt x="134" y="652"/>
                  </a:lnTo>
                  <a:cubicBezTo>
                    <a:pt x="101" y="652"/>
                    <a:pt x="50" y="669"/>
                    <a:pt x="0" y="686"/>
                  </a:cubicBezTo>
                  <a:cubicBezTo>
                    <a:pt x="50" y="686"/>
                    <a:pt x="101" y="686"/>
                    <a:pt x="151" y="669"/>
                  </a:cubicBezTo>
                  <a:lnTo>
                    <a:pt x="535" y="602"/>
                  </a:lnTo>
                  <a:cubicBezTo>
                    <a:pt x="869" y="552"/>
                    <a:pt x="1320" y="469"/>
                    <a:pt x="1822" y="385"/>
                  </a:cubicBezTo>
                  <a:cubicBezTo>
                    <a:pt x="2306" y="285"/>
                    <a:pt x="2757" y="201"/>
                    <a:pt x="3091" y="134"/>
                  </a:cubicBezTo>
                  <a:lnTo>
                    <a:pt x="3476" y="51"/>
                  </a:lnTo>
                  <a:cubicBezTo>
                    <a:pt x="3526" y="34"/>
                    <a:pt x="3576" y="17"/>
                    <a:pt x="36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279;p60">
              <a:extLst>
                <a:ext uri="{FF2B5EF4-FFF2-40B4-BE49-F238E27FC236}">
                  <a16:creationId xmlns:a16="http://schemas.microsoft.com/office/drawing/2014/main" id="{B581173A-F0EF-47C7-8140-89FFA20E9766}"/>
                </a:ext>
              </a:extLst>
            </p:cNvPr>
            <p:cNvSpPr/>
            <p:nvPr/>
          </p:nvSpPr>
          <p:spPr>
            <a:xfrm>
              <a:off x="2382851" y="3400215"/>
              <a:ext cx="114611" cy="62818"/>
            </a:xfrm>
            <a:custGeom>
              <a:avLst/>
              <a:gdLst/>
              <a:ahLst/>
              <a:cxnLst/>
              <a:rect l="l" t="t" r="r" b="b"/>
              <a:pathLst>
                <a:path w="3576" h="1960" extrusionOk="0">
                  <a:moveTo>
                    <a:pt x="1568" y="78"/>
                  </a:moveTo>
                  <a:cubicBezTo>
                    <a:pt x="1444" y="102"/>
                    <a:pt x="1322" y="134"/>
                    <a:pt x="1204" y="174"/>
                  </a:cubicBezTo>
                  <a:lnTo>
                    <a:pt x="1204" y="174"/>
                  </a:lnTo>
                  <a:cubicBezTo>
                    <a:pt x="1230" y="164"/>
                    <a:pt x="1258" y="153"/>
                    <a:pt x="1287" y="140"/>
                  </a:cubicBezTo>
                  <a:cubicBezTo>
                    <a:pt x="1379" y="114"/>
                    <a:pt x="1473" y="93"/>
                    <a:pt x="1568" y="78"/>
                  </a:cubicBezTo>
                  <a:close/>
                  <a:moveTo>
                    <a:pt x="1073" y="222"/>
                  </a:moveTo>
                  <a:cubicBezTo>
                    <a:pt x="1072" y="223"/>
                    <a:pt x="1071" y="224"/>
                    <a:pt x="1069" y="224"/>
                  </a:cubicBezTo>
                  <a:cubicBezTo>
                    <a:pt x="1051" y="230"/>
                    <a:pt x="1033" y="236"/>
                    <a:pt x="1015" y="243"/>
                  </a:cubicBezTo>
                  <a:lnTo>
                    <a:pt x="1015" y="243"/>
                  </a:lnTo>
                  <a:cubicBezTo>
                    <a:pt x="1017" y="242"/>
                    <a:pt x="1018" y="241"/>
                    <a:pt x="1019" y="241"/>
                  </a:cubicBezTo>
                  <a:cubicBezTo>
                    <a:pt x="1034" y="236"/>
                    <a:pt x="1052" y="230"/>
                    <a:pt x="1073" y="222"/>
                  </a:cubicBezTo>
                  <a:close/>
                  <a:moveTo>
                    <a:pt x="2212" y="57"/>
                  </a:moveTo>
                  <a:cubicBezTo>
                    <a:pt x="2260" y="61"/>
                    <a:pt x="2308" y="67"/>
                    <a:pt x="2356" y="74"/>
                  </a:cubicBezTo>
                  <a:cubicBezTo>
                    <a:pt x="2607" y="90"/>
                    <a:pt x="2841" y="174"/>
                    <a:pt x="3075" y="274"/>
                  </a:cubicBezTo>
                  <a:cubicBezTo>
                    <a:pt x="3191" y="341"/>
                    <a:pt x="3292" y="425"/>
                    <a:pt x="3392" y="525"/>
                  </a:cubicBezTo>
                  <a:cubicBezTo>
                    <a:pt x="3476" y="642"/>
                    <a:pt x="3509" y="775"/>
                    <a:pt x="3476" y="926"/>
                  </a:cubicBezTo>
                  <a:cubicBezTo>
                    <a:pt x="3425" y="1059"/>
                    <a:pt x="3342" y="1193"/>
                    <a:pt x="3208" y="1277"/>
                  </a:cubicBezTo>
                  <a:cubicBezTo>
                    <a:pt x="3091" y="1377"/>
                    <a:pt x="2941" y="1444"/>
                    <a:pt x="2807" y="1511"/>
                  </a:cubicBezTo>
                  <a:cubicBezTo>
                    <a:pt x="2490" y="1661"/>
                    <a:pt x="2172" y="1778"/>
                    <a:pt x="1838" y="1845"/>
                  </a:cubicBezTo>
                  <a:cubicBezTo>
                    <a:pt x="1680" y="1876"/>
                    <a:pt x="1523" y="1893"/>
                    <a:pt x="1365" y="1893"/>
                  </a:cubicBezTo>
                  <a:cubicBezTo>
                    <a:pt x="1188" y="1893"/>
                    <a:pt x="1012" y="1872"/>
                    <a:pt x="836" y="1828"/>
                  </a:cubicBezTo>
                  <a:cubicBezTo>
                    <a:pt x="685" y="1795"/>
                    <a:pt x="535" y="1728"/>
                    <a:pt x="401" y="1644"/>
                  </a:cubicBezTo>
                  <a:cubicBezTo>
                    <a:pt x="267" y="1577"/>
                    <a:pt x="167" y="1460"/>
                    <a:pt x="117" y="1327"/>
                  </a:cubicBezTo>
                  <a:cubicBezTo>
                    <a:pt x="67" y="1193"/>
                    <a:pt x="84" y="1043"/>
                    <a:pt x="151" y="926"/>
                  </a:cubicBezTo>
                  <a:cubicBezTo>
                    <a:pt x="234" y="809"/>
                    <a:pt x="318" y="692"/>
                    <a:pt x="435" y="625"/>
                  </a:cubicBezTo>
                  <a:cubicBezTo>
                    <a:pt x="635" y="475"/>
                    <a:pt x="852" y="358"/>
                    <a:pt x="1086" y="257"/>
                  </a:cubicBezTo>
                  <a:cubicBezTo>
                    <a:pt x="1420" y="124"/>
                    <a:pt x="1771" y="57"/>
                    <a:pt x="2139" y="57"/>
                  </a:cubicBezTo>
                  <a:close/>
                  <a:moveTo>
                    <a:pt x="2042" y="1"/>
                  </a:moveTo>
                  <a:cubicBezTo>
                    <a:pt x="1786" y="1"/>
                    <a:pt x="1532" y="42"/>
                    <a:pt x="1287" y="124"/>
                  </a:cubicBezTo>
                  <a:cubicBezTo>
                    <a:pt x="1186" y="157"/>
                    <a:pt x="1103" y="191"/>
                    <a:pt x="1003" y="241"/>
                  </a:cubicBezTo>
                  <a:cubicBezTo>
                    <a:pt x="976" y="241"/>
                    <a:pt x="960" y="251"/>
                    <a:pt x="938" y="272"/>
                  </a:cubicBezTo>
                  <a:lnTo>
                    <a:pt x="938" y="272"/>
                  </a:lnTo>
                  <a:cubicBezTo>
                    <a:pt x="742" y="350"/>
                    <a:pt x="566" y="451"/>
                    <a:pt x="401" y="575"/>
                  </a:cubicBezTo>
                  <a:cubicBezTo>
                    <a:pt x="284" y="658"/>
                    <a:pt x="184" y="775"/>
                    <a:pt x="100" y="892"/>
                  </a:cubicBezTo>
                  <a:cubicBezTo>
                    <a:pt x="34" y="1026"/>
                    <a:pt x="0" y="1193"/>
                    <a:pt x="67" y="1343"/>
                  </a:cubicBezTo>
                  <a:cubicBezTo>
                    <a:pt x="117" y="1494"/>
                    <a:pt x="234" y="1628"/>
                    <a:pt x="368" y="1711"/>
                  </a:cubicBezTo>
                  <a:cubicBezTo>
                    <a:pt x="518" y="1795"/>
                    <a:pt x="668" y="1861"/>
                    <a:pt x="819" y="1895"/>
                  </a:cubicBezTo>
                  <a:cubicBezTo>
                    <a:pt x="1004" y="1939"/>
                    <a:pt x="1189" y="1960"/>
                    <a:pt x="1372" y="1960"/>
                  </a:cubicBezTo>
                  <a:cubicBezTo>
                    <a:pt x="1536" y="1960"/>
                    <a:pt x="1697" y="1943"/>
                    <a:pt x="1855" y="1912"/>
                  </a:cubicBezTo>
                  <a:cubicBezTo>
                    <a:pt x="2189" y="1845"/>
                    <a:pt x="2523" y="1728"/>
                    <a:pt x="2824" y="1577"/>
                  </a:cubicBezTo>
                  <a:cubicBezTo>
                    <a:pt x="2974" y="1511"/>
                    <a:pt x="3125" y="1410"/>
                    <a:pt x="3258" y="1327"/>
                  </a:cubicBezTo>
                  <a:cubicBezTo>
                    <a:pt x="3392" y="1227"/>
                    <a:pt x="3476" y="1093"/>
                    <a:pt x="3526" y="942"/>
                  </a:cubicBezTo>
                  <a:cubicBezTo>
                    <a:pt x="3576" y="775"/>
                    <a:pt x="3526" y="608"/>
                    <a:pt x="3425" y="491"/>
                  </a:cubicBezTo>
                  <a:cubicBezTo>
                    <a:pt x="3342" y="374"/>
                    <a:pt x="3225" y="291"/>
                    <a:pt x="3091" y="224"/>
                  </a:cubicBezTo>
                  <a:cubicBezTo>
                    <a:pt x="2857" y="124"/>
                    <a:pt x="2623" y="57"/>
                    <a:pt x="2373" y="24"/>
                  </a:cubicBezTo>
                  <a:cubicBezTo>
                    <a:pt x="2262" y="8"/>
                    <a:pt x="2152" y="1"/>
                    <a:pt x="204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280;p60">
              <a:extLst>
                <a:ext uri="{FF2B5EF4-FFF2-40B4-BE49-F238E27FC236}">
                  <a16:creationId xmlns:a16="http://schemas.microsoft.com/office/drawing/2014/main" id="{38646B48-CCD7-45E8-8470-6C6D43688177}"/>
                </a:ext>
              </a:extLst>
            </p:cNvPr>
            <p:cNvSpPr/>
            <p:nvPr/>
          </p:nvSpPr>
          <p:spPr>
            <a:xfrm>
              <a:off x="2490474" y="3374703"/>
              <a:ext cx="40191" cy="32723"/>
            </a:xfrm>
            <a:custGeom>
              <a:avLst/>
              <a:gdLst/>
              <a:ahLst/>
              <a:cxnLst/>
              <a:rect l="l" t="t" r="r" b="b"/>
              <a:pathLst>
                <a:path w="1254" h="1021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819" y="302"/>
                    <a:pt x="402" y="652"/>
                    <a:pt x="1" y="1020"/>
                  </a:cubicBezTo>
                  <a:cubicBezTo>
                    <a:pt x="452" y="703"/>
                    <a:pt x="869" y="368"/>
                    <a:pt x="1254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281;p60">
              <a:extLst>
                <a:ext uri="{FF2B5EF4-FFF2-40B4-BE49-F238E27FC236}">
                  <a16:creationId xmlns:a16="http://schemas.microsoft.com/office/drawing/2014/main" id="{B625DDAB-AFA1-425C-8E4A-909EEE98AB25}"/>
                </a:ext>
              </a:extLst>
            </p:cNvPr>
            <p:cNvSpPr/>
            <p:nvPr/>
          </p:nvSpPr>
          <p:spPr>
            <a:xfrm>
              <a:off x="2488327" y="3390247"/>
              <a:ext cx="26826" cy="20384"/>
            </a:xfrm>
            <a:custGeom>
              <a:avLst/>
              <a:gdLst/>
              <a:ahLst/>
              <a:cxnLst/>
              <a:rect l="l" t="t" r="r" b="b"/>
              <a:pathLst>
                <a:path w="837" h="636" extrusionOk="0">
                  <a:moveTo>
                    <a:pt x="268" y="0"/>
                  </a:moveTo>
                  <a:cubicBezTo>
                    <a:pt x="134" y="167"/>
                    <a:pt x="51" y="368"/>
                    <a:pt x="1" y="585"/>
                  </a:cubicBezTo>
                  <a:lnTo>
                    <a:pt x="1" y="635"/>
                  </a:lnTo>
                  <a:lnTo>
                    <a:pt x="51" y="619"/>
                  </a:lnTo>
                  <a:lnTo>
                    <a:pt x="134" y="602"/>
                  </a:lnTo>
                  <a:cubicBezTo>
                    <a:pt x="368" y="568"/>
                    <a:pt x="602" y="502"/>
                    <a:pt x="836" y="435"/>
                  </a:cubicBezTo>
                  <a:lnTo>
                    <a:pt x="836" y="435"/>
                  </a:lnTo>
                  <a:cubicBezTo>
                    <a:pt x="602" y="451"/>
                    <a:pt x="352" y="485"/>
                    <a:pt x="118" y="552"/>
                  </a:cubicBezTo>
                  <a:lnTo>
                    <a:pt x="78" y="560"/>
                  </a:lnTo>
                  <a:lnTo>
                    <a:pt x="78" y="560"/>
                  </a:lnTo>
                  <a:cubicBezTo>
                    <a:pt x="162" y="231"/>
                    <a:pt x="284" y="0"/>
                    <a:pt x="26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282;p60">
              <a:extLst>
                <a:ext uri="{FF2B5EF4-FFF2-40B4-BE49-F238E27FC236}">
                  <a16:creationId xmlns:a16="http://schemas.microsoft.com/office/drawing/2014/main" id="{C949B4E6-EDA8-4F92-BDFF-3AF597D9EA9F}"/>
                </a:ext>
              </a:extLst>
            </p:cNvPr>
            <p:cNvSpPr/>
            <p:nvPr/>
          </p:nvSpPr>
          <p:spPr>
            <a:xfrm>
              <a:off x="2402113" y="3420246"/>
              <a:ext cx="72337" cy="11250"/>
            </a:xfrm>
            <a:custGeom>
              <a:avLst/>
              <a:gdLst/>
              <a:ahLst/>
              <a:cxnLst/>
              <a:rect l="l" t="t" r="r" b="b"/>
              <a:pathLst>
                <a:path w="2257" h="351" extrusionOk="0">
                  <a:moveTo>
                    <a:pt x="2256" y="0"/>
                  </a:moveTo>
                  <a:lnTo>
                    <a:pt x="2256" y="0"/>
                  </a:lnTo>
                  <a:cubicBezTo>
                    <a:pt x="1504" y="84"/>
                    <a:pt x="753" y="201"/>
                    <a:pt x="1" y="351"/>
                  </a:cubicBezTo>
                  <a:cubicBezTo>
                    <a:pt x="753" y="284"/>
                    <a:pt x="1504" y="167"/>
                    <a:pt x="225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283;p60">
              <a:extLst>
                <a:ext uri="{FF2B5EF4-FFF2-40B4-BE49-F238E27FC236}">
                  <a16:creationId xmlns:a16="http://schemas.microsoft.com/office/drawing/2014/main" id="{C518F8FD-972E-4D76-B61C-F68753836CAC}"/>
                </a:ext>
              </a:extLst>
            </p:cNvPr>
            <p:cNvSpPr/>
            <p:nvPr/>
          </p:nvSpPr>
          <p:spPr>
            <a:xfrm>
              <a:off x="2353909" y="3377652"/>
              <a:ext cx="40607" cy="33877"/>
            </a:xfrm>
            <a:custGeom>
              <a:avLst/>
              <a:gdLst/>
              <a:ahLst/>
              <a:cxnLst/>
              <a:rect l="l" t="t" r="r" b="b"/>
              <a:pathLst>
                <a:path w="1267" h="1057" extrusionOk="0">
                  <a:moveTo>
                    <a:pt x="680" y="1"/>
                  </a:moveTo>
                  <a:cubicBezTo>
                    <a:pt x="649" y="1"/>
                    <a:pt x="617" y="4"/>
                    <a:pt x="586" y="9"/>
                  </a:cubicBezTo>
                  <a:cubicBezTo>
                    <a:pt x="135" y="93"/>
                    <a:pt x="1" y="694"/>
                    <a:pt x="385" y="961"/>
                  </a:cubicBezTo>
                  <a:cubicBezTo>
                    <a:pt x="484" y="1027"/>
                    <a:pt x="588" y="1056"/>
                    <a:pt x="689" y="1056"/>
                  </a:cubicBezTo>
                  <a:cubicBezTo>
                    <a:pt x="997" y="1056"/>
                    <a:pt x="1267" y="780"/>
                    <a:pt x="1204" y="427"/>
                  </a:cubicBezTo>
                  <a:cubicBezTo>
                    <a:pt x="1159" y="174"/>
                    <a:pt x="930" y="1"/>
                    <a:pt x="68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284;p60">
              <a:extLst>
                <a:ext uri="{FF2B5EF4-FFF2-40B4-BE49-F238E27FC236}">
                  <a16:creationId xmlns:a16="http://schemas.microsoft.com/office/drawing/2014/main" id="{D33DA22E-C383-41EC-A3D5-9843019EC00C}"/>
                </a:ext>
              </a:extLst>
            </p:cNvPr>
            <p:cNvSpPr/>
            <p:nvPr/>
          </p:nvSpPr>
          <p:spPr>
            <a:xfrm>
              <a:off x="2353397" y="3377812"/>
              <a:ext cx="46440" cy="33877"/>
            </a:xfrm>
            <a:custGeom>
              <a:avLst/>
              <a:gdLst/>
              <a:ahLst/>
              <a:cxnLst/>
              <a:rect l="l" t="t" r="r" b="b"/>
              <a:pathLst>
                <a:path w="1449" h="1057" extrusionOk="0">
                  <a:moveTo>
                    <a:pt x="702" y="4"/>
                  </a:moveTo>
                  <a:cubicBezTo>
                    <a:pt x="953" y="4"/>
                    <a:pt x="1170" y="188"/>
                    <a:pt x="1220" y="422"/>
                  </a:cubicBezTo>
                  <a:cubicBezTo>
                    <a:pt x="1281" y="774"/>
                    <a:pt x="1005" y="1048"/>
                    <a:pt x="702" y="1048"/>
                  </a:cubicBezTo>
                  <a:cubicBezTo>
                    <a:pt x="589" y="1048"/>
                    <a:pt x="472" y="1009"/>
                    <a:pt x="368" y="923"/>
                  </a:cubicBezTo>
                  <a:cubicBezTo>
                    <a:pt x="0" y="606"/>
                    <a:pt x="217" y="4"/>
                    <a:pt x="702" y="4"/>
                  </a:cubicBezTo>
                  <a:close/>
                  <a:moveTo>
                    <a:pt x="717" y="1"/>
                  </a:moveTo>
                  <a:cubicBezTo>
                    <a:pt x="696" y="1"/>
                    <a:pt x="674" y="2"/>
                    <a:pt x="652" y="4"/>
                  </a:cubicBezTo>
                  <a:cubicBezTo>
                    <a:pt x="0" y="54"/>
                    <a:pt x="34" y="1057"/>
                    <a:pt x="702" y="1057"/>
                  </a:cubicBezTo>
                  <a:cubicBezTo>
                    <a:pt x="735" y="1057"/>
                    <a:pt x="769" y="1040"/>
                    <a:pt x="802" y="1040"/>
                  </a:cubicBezTo>
                  <a:cubicBezTo>
                    <a:pt x="1448" y="911"/>
                    <a:pt x="1329" y="1"/>
                    <a:pt x="7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285;p60">
              <a:extLst>
                <a:ext uri="{FF2B5EF4-FFF2-40B4-BE49-F238E27FC236}">
                  <a16:creationId xmlns:a16="http://schemas.microsoft.com/office/drawing/2014/main" id="{C3291D92-941B-4EF7-BF42-D1A90CCE32A7}"/>
                </a:ext>
              </a:extLst>
            </p:cNvPr>
            <p:cNvSpPr/>
            <p:nvPr/>
          </p:nvSpPr>
          <p:spPr>
            <a:xfrm>
              <a:off x="1276485" y="2988084"/>
              <a:ext cx="1365586" cy="40736"/>
            </a:xfrm>
            <a:custGeom>
              <a:avLst/>
              <a:gdLst/>
              <a:ahLst/>
              <a:cxnLst/>
              <a:rect l="l" t="t" r="r" b="b"/>
              <a:pathLst>
                <a:path w="42608" h="1271" extrusionOk="0">
                  <a:moveTo>
                    <a:pt x="42607" y="0"/>
                  </a:moveTo>
                  <a:lnTo>
                    <a:pt x="0" y="117"/>
                  </a:lnTo>
                  <a:lnTo>
                    <a:pt x="42574" y="1270"/>
                  </a:lnTo>
                  <a:lnTo>
                    <a:pt x="4260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286;p60">
              <a:extLst>
                <a:ext uri="{FF2B5EF4-FFF2-40B4-BE49-F238E27FC236}">
                  <a16:creationId xmlns:a16="http://schemas.microsoft.com/office/drawing/2014/main" id="{6CF6B315-3ABA-42D8-BE59-7FE9E216EA80}"/>
                </a:ext>
              </a:extLst>
            </p:cNvPr>
            <p:cNvSpPr/>
            <p:nvPr/>
          </p:nvSpPr>
          <p:spPr>
            <a:xfrm>
              <a:off x="1262543" y="2961290"/>
              <a:ext cx="1408437" cy="30576"/>
            </a:xfrm>
            <a:custGeom>
              <a:avLst/>
              <a:gdLst/>
              <a:ahLst/>
              <a:cxnLst/>
              <a:rect l="l" t="t" r="r" b="b"/>
              <a:pathLst>
                <a:path w="43945" h="954" extrusionOk="0">
                  <a:moveTo>
                    <a:pt x="1" y="1"/>
                  </a:moveTo>
                  <a:lnTo>
                    <a:pt x="1" y="953"/>
                  </a:lnTo>
                  <a:lnTo>
                    <a:pt x="43944" y="953"/>
                  </a:lnTo>
                  <a:lnTo>
                    <a:pt x="4394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287;p60">
              <a:extLst>
                <a:ext uri="{FF2B5EF4-FFF2-40B4-BE49-F238E27FC236}">
                  <a16:creationId xmlns:a16="http://schemas.microsoft.com/office/drawing/2014/main" id="{F4664A78-81DA-4445-9162-06E8182C6079}"/>
                </a:ext>
              </a:extLst>
            </p:cNvPr>
            <p:cNvSpPr/>
            <p:nvPr/>
          </p:nvSpPr>
          <p:spPr>
            <a:xfrm>
              <a:off x="2717004" y="3349704"/>
              <a:ext cx="103906" cy="202332"/>
            </a:xfrm>
            <a:custGeom>
              <a:avLst/>
              <a:gdLst/>
              <a:ahLst/>
              <a:cxnLst/>
              <a:rect l="l" t="t" r="r" b="b"/>
              <a:pathLst>
                <a:path w="3242" h="6313" extrusionOk="0">
                  <a:moveTo>
                    <a:pt x="703" y="1"/>
                  </a:moveTo>
                  <a:cubicBezTo>
                    <a:pt x="466" y="1"/>
                    <a:pt x="222" y="72"/>
                    <a:pt x="0" y="229"/>
                  </a:cubicBezTo>
                  <a:lnTo>
                    <a:pt x="585" y="5894"/>
                  </a:lnTo>
                  <a:cubicBezTo>
                    <a:pt x="953" y="6128"/>
                    <a:pt x="1370" y="6278"/>
                    <a:pt x="1805" y="6311"/>
                  </a:cubicBezTo>
                  <a:cubicBezTo>
                    <a:pt x="1824" y="6312"/>
                    <a:pt x="1843" y="6312"/>
                    <a:pt x="1861" y="6312"/>
                  </a:cubicBezTo>
                  <a:cubicBezTo>
                    <a:pt x="2292" y="6312"/>
                    <a:pt x="2702" y="6130"/>
                    <a:pt x="2974" y="5793"/>
                  </a:cubicBezTo>
                  <a:cubicBezTo>
                    <a:pt x="3242" y="5442"/>
                    <a:pt x="3225" y="4925"/>
                    <a:pt x="2924" y="4590"/>
                  </a:cubicBezTo>
                  <a:cubicBezTo>
                    <a:pt x="2807" y="4507"/>
                    <a:pt x="2724" y="4407"/>
                    <a:pt x="2640" y="4306"/>
                  </a:cubicBezTo>
                  <a:cubicBezTo>
                    <a:pt x="2557" y="4139"/>
                    <a:pt x="2557" y="3939"/>
                    <a:pt x="2624" y="3772"/>
                  </a:cubicBezTo>
                  <a:cubicBezTo>
                    <a:pt x="2690" y="3588"/>
                    <a:pt x="2724" y="3404"/>
                    <a:pt x="2707" y="3220"/>
                  </a:cubicBezTo>
                  <a:cubicBezTo>
                    <a:pt x="2624" y="2769"/>
                    <a:pt x="1989" y="2585"/>
                    <a:pt x="1855" y="2134"/>
                  </a:cubicBezTo>
                  <a:cubicBezTo>
                    <a:pt x="1805" y="1900"/>
                    <a:pt x="1905" y="1650"/>
                    <a:pt x="1938" y="1399"/>
                  </a:cubicBezTo>
                  <a:cubicBezTo>
                    <a:pt x="2038" y="603"/>
                    <a:pt x="1396" y="1"/>
                    <a:pt x="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288;p60">
              <a:extLst>
                <a:ext uri="{FF2B5EF4-FFF2-40B4-BE49-F238E27FC236}">
                  <a16:creationId xmlns:a16="http://schemas.microsoft.com/office/drawing/2014/main" id="{CE189B07-4B9A-45FD-BB35-C32ABEDC017E}"/>
                </a:ext>
              </a:extLst>
            </p:cNvPr>
            <p:cNvSpPr/>
            <p:nvPr/>
          </p:nvSpPr>
          <p:spPr>
            <a:xfrm>
              <a:off x="2595983" y="3334608"/>
              <a:ext cx="143552" cy="205697"/>
            </a:xfrm>
            <a:custGeom>
              <a:avLst/>
              <a:gdLst/>
              <a:ahLst/>
              <a:cxnLst/>
              <a:rect l="l" t="t" r="r" b="b"/>
              <a:pathLst>
                <a:path w="4479" h="6418" extrusionOk="0">
                  <a:moveTo>
                    <a:pt x="2249" y="0"/>
                  </a:moveTo>
                  <a:cubicBezTo>
                    <a:pt x="2084" y="0"/>
                    <a:pt x="1926" y="27"/>
                    <a:pt x="1788" y="99"/>
                  </a:cubicBezTo>
                  <a:cubicBezTo>
                    <a:pt x="1537" y="216"/>
                    <a:pt x="1320" y="416"/>
                    <a:pt x="1203" y="667"/>
                  </a:cubicBezTo>
                  <a:cubicBezTo>
                    <a:pt x="1103" y="968"/>
                    <a:pt x="1270" y="1536"/>
                    <a:pt x="1354" y="1853"/>
                  </a:cubicBezTo>
                  <a:cubicBezTo>
                    <a:pt x="1454" y="2171"/>
                    <a:pt x="1504" y="2522"/>
                    <a:pt x="1337" y="2806"/>
                  </a:cubicBezTo>
                  <a:cubicBezTo>
                    <a:pt x="1170" y="3073"/>
                    <a:pt x="836" y="3173"/>
                    <a:pt x="618" y="3407"/>
                  </a:cubicBezTo>
                  <a:cubicBezTo>
                    <a:pt x="318" y="3758"/>
                    <a:pt x="368" y="4276"/>
                    <a:pt x="702" y="4594"/>
                  </a:cubicBezTo>
                  <a:cubicBezTo>
                    <a:pt x="301" y="4610"/>
                    <a:pt x="0" y="4928"/>
                    <a:pt x="17" y="5329"/>
                  </a:cubicBezTo>
                  <a:cubicBezTo>
                    <a:pt x="50" y="5713"/>
                    <a:pt x="301" y="6047"/>
                    <a:pt x="652" y="6214"/>
                  </a:cubicBezTo>
                  <a:cubicBezTo>
                    <a:pt x="968" y="6350"/>
                    <a:pt x="1297" y="6417"/>
                    <a:pt x="1640" y="6417"/>
                  </a:cubicBezTo>
                  <a:cubicBezTo>
                    <a:pt x="1678" y="6417"/>
                    <a:pt x="1716" y="6416"/>
                    <a:pt x="1755" y="6415"/>
                  </a:cubicBezTo>
                  <a:cubicBezTo>
                    <a:pt x="2222" y="6415"/>
                    <a:pt x="2690" y="6381"/>
                    <a:pt x="3158" y="6281"/>
                  </a:cubicBezTo>
                  <a:cubicBezTo>
                    <a:pt x="3542" y="6231"/>
                    <a:pt x="3893" y="6047"/>
                    <a:pt x="4177" y="5763"/>
                  </a:cubicBezTo>
                  <a:cubicBezTo>
                    <a:pt x="4378" y="5479"/>
                    <a:pt x="4478" y="5128"/>
                    <a:pt x="4461" y="4761"/>
                  </a:cubicBezTo>
                  <a:cubicBezTo>
                    <a:pt x="4461" y="3507"/>
                    <a:pt x="3810" y="2254"/>
                    <a:pt x="4094" y="1035"/>
                  </a:cubicBezTo>
                  <a:lnTo>
                    <a:pt x="4077" y="984"/>
                  </a:lnTo>
                  <a:cubicBezTo>
                    <a:pt x="3927" y="567"/>
                    <a:pt x="3576" y="249"/>
                    <a:pt x="3141" y="149"/>
                  </a:cubicBezTo>
                  <a:cubicBezTo>
                    <a:pt x="2863" y="85"/>
                    <a:pt x="2544" y="0"/>
                    <a:pt x="22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289;p60">
              <a:extLst>
                <a:ext uri="{FF2B5EF4-FFF2-40B4-BE49-F238E27FC236}">
                  <a16:creationId xmlns:a16="http://schemas.microsoft.com/office/drawing/2014/main" id="{CCABB101-2BDF-4DD8-8D9E-2943664776D6}"/>
                </a:ext>
              </a:extLst>
            </p:cNvPr>
            <p:cNvSpPr/>
            <p:nvPr/>
          </p:nvSpPr>
          <p:spPr>
            <a:xfrm>
              <a:off x="2586881" y="3796705"/>
              <a:ext cx="78747" cy="627090"/>
            </a:xfrm>
            <a:custGeom>
              <a:avLst/>
              <a:gdLst/>
              <a:ahLst/>
              <a:cxnLst/>
              <a:rect l="l" t="t" r="r" b="b"/>
              <a:pathLst>
                <a:path w="2457" h="19566" extrusionOk="0">
                  <a:moveTo>
                    <a:pt x="2456" y="0"/>
                  </a:moveTo>
                  <a:cubicBezTo>
                    <a:pt x="2456" y="1"/>
                    <a:pt x="0" y="7987"/>
                    <a:pt x="150" y="10577"/>
                  </a:cubicBezTo>
                  <a:cubicBezTo>
                    <a:pt x="301" y="13150"/>
                    <a:pt x="2189" y="19566"/>
                    <a:pt x="2189" y="19566"/>
                  </a:cubicBezTo>
                  <a:lnTo>
                    <a:pt x="2456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290;p60">
              <a:extLst>
                <a:ext uri="{FF2B5EF4-FFF2-40B4-BE49-F238E27FC236}">
                  <a16:creationId xmlns:a16="http://schemas.microsoft.com/office/drawing/2014/main" id="{3B916C78-8392-46F0-8C96-67F75C88154B}"/>
                </a:ext>
              </a:extLst>
            </p:cNvPr>
            <p:cNvSpPr/>
            <p:nvPr/>
          </p:nvSpPr>
          <p:spPr>
            <a:xfrm>
              <a:off x="2639347" y="3750649"/>
              <a:ext cx="175153" cy="674236"/>
            </a:xfrm>
            <a:custGeom>
              <a:avLst/>
              <a:gdLst/>
              <a:ahLst/>
              <a:cxnLst/>
              <a:rect l="l" t="t" r="r" b="b"/>
              <a:pathLst>
                <a:path w="5465" h="21037" extrusionOk="0">
                  <a:moveTo>
                    <a:pt x="903" y="0"/>
                  </a:moveTo>
                  <a:lnTo>
                    <a:pt x="1" y="10510"/>
                  </a:lnTo>
                  <a:lnTo>
                    <a:pt x="552" y="21036"/>
                  </a:lnTo>
                  <a:lnTo>
                    <a:pt x="2373" y="20986"/>
                  </a:lnTo>
                  <a:cubicBezTo>
                    <a:pt x="2373" y="20986"/>
                    <a:pt x="3192" y="12381"/>
                    <a:pt x="3242" y="10460"/>
                  </a:cubicBezTo>
                  <a:cubicBezTo>
                    <a:pt x="3259" y="9842"/>
                    <a:pt x="4194" y="7101"/>
                    <a:pt x="5113" y="4812"/>
                  </a:cubicBezTo>
                  <a:cubicBezTo>
                    <a:pt x="5297" y="4361"/>
                    <a:pt x="5397" y="3893"/>
                    <a:pt x="5448" y="3409"/>
                  </a:cubicBezTo>
                  <a:cubicBezTo>
                    <a:pt x="5464" y="3275"/>
                    <a:pt x="5464" y="3141"/>
                    <a:pt x="5464" y="3008"/>
                  </a:cubicBezTo>
                  <a:cubicBezTo>
                    <a:pt x="5431" y="1661"/>
                    <a:pt x="4356" y="84"/>
                    <a:pt x="4296" y="84"/>
                  </a:cubicBezTo>
                  <a:cubicBezTo>
                    <a:pt x="4295" y="84"/>
                    <a:pt x="4295" y="84"/>
                    <a:pt x="4295" y="84"/>
                  </a:cubicBezTo>
                  <a:lnTo>
                    <a:pt x="903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291;p60">
              <a:extLst>
                <a:ext uri="{FF2B5EF4-FFF2-40B4-BE49-F238E27FC236}">
                  <a16:creationId xmlns:a16="http://schemas.microsoft.com/office/drawing/2014/main" id="{82749522-2EB3-4C0A-A4E5-DCE98595F58D}"/>
                </a:ext>
              </a:extLst>
            </p:cNvPr>
            <p:cNvSpPr/>
            <p:nvPr/>
          </p:nvSpPr>
          <p:spPr>
            <a:xfrm>
              <a:off x="2323398" y="3545081"/>
              <a:ext cx="324538" cy="152686"/>
            </a:xfrm>
            <a:custGeom>
              <a:avLst/>
              <a:gdLst/>
              <a:ahLst/>
              <a:cxnLst/>
              <a:rect l="l" t="t" r="r" b="b"/>
              <a:pathLst>
                <a:path w="10126" h="4764" extrusionOk="0">
                  <a:moveTo>
                    <a:pt x="2610" y="1"/>
                  </a:moveTo>
                  <a:cubicBezTo>
                    <a:pt x="2586" y="1"/>
                    <a:pt x="2561" y="10"/>
                    <a:pt x="2540" y="32"/>
                  </a:cubicBezTo>
                  <a:cubicBezTo>
                    <a:pt x="2440" y="98"/>
                    <a:pt x="2356" y="449"/>
                    <a:pt x="2440" y="867"/>
                  </a:cubicBezTo>
                  <a:cubicBezTo>
                    <a:pt x="2466" y="990"/>
                    <a:pt x="2434" y="1036"/>
                    <a:pt x="2373" y="1036"/>
                  </a:cubicBezTo>
                  <a:cubicBezTo>
                    <a:pt x="2236" y="1036"/>
                    <a:pt x="1949" y="804"/>
                    <a:pt x="1822" y="700"/>
                  </a:cubicBezTo>
                  <a:cubicBezTo>
                    <a:pt x="1645" y="555"/>
                    <a:pt x="1080" y="147"/>
                    <a:pt x="949" y="147"/>
                  </a:cubicBezTo>
                  <a:cubicBezTo>
                    <a:pt x="944" y="147"/>
                    <a:pt x="940" y="147"/>
                    <a:pt x="936" y="148"/>
                  </a:cubicBezTo>
                  <a:cubicBezTo>
                    <a:pt x="803" y="165"/>
                    <a:pt x="819" y="316"/>
                    <a:pt x="1003" y="466"/>
                  </a:cubicBezTo>
                  <a:cubicBezTo>
                    <a:pt x="1204" y="616"/>
                    <a:pt x="1738" y="1084"/>
                    <a:pt x="1655" y="1184"/>
                  </a:cubicBezTo>
                  <a:cubicBezTo>
                    <a:pt x="1650" y="1189"/>
                    <a:pt x="1644" y="1191"/>
                    <a:pt x="1635" y="1191"/>
                  </a:cubicBezTo>
                  <a:cubicBezTo>
                    <a:pt x="1477" y="1191"/>
                    <a:pt x="635" y="499"/>
                    <a:pt x="635" y="499"/>
                  </a:cubicBezTo>
                  <a:cubicBezTo>
                    <a:pt x="635" y="499"/>
                    <a:pt x="525" y="379"/>
                    <a:pt x="429" y="379"/>
                  </a:cubicBezTo>
                  <a:cubicBezTo>
                    <a:pt x="401" y="379"/>
                    <a:pt x="374" y="389"/>
                    <a:pt x="351" y="416"/>
                  </a:cubicBezTo>
                  <a:cubicBezTo>
                    <a:pt x="168" y="600"/>
                    <a:pt x="1237" y="1352"/>
                    <a:pt x="1337" y="1418"/>
                  </a:cubicBezTo>
                  <a:cubicBezTo>
                    <a:pt x="1405" y="1459"/>
                    <a:pt x="1352" y="1532"/>
                    <a:pt x="1294" y="1532"/>
                  </a:cubicBezTo>
                  <a:cubicBezTo>
                    <a:pt x="1280" y="1532"/>
                    <a:pt x="1266" y="1528"/>
                    <a:pt x="1254" y="1519"/>
                  </a:cubicBezTo>
                  <a:cubicBezTo>
                    <a:pt x="1179" y="1474"/>
                    <a:pt x="510" y="888"/>
                    <a:pt x="234" y="888"/>
                  </a:cubicBezTo>
                  <a:cubicBezTo>
                    <a:pt x="200" y="888"/>
                    <a:pt x="171" y="897"/>
                    <a:pt x="151" y="917"/>
                  </a:cubicBezTo>
                  <a:cubicBezTo>
                    <a:pt x="0" y="1067"/>
                    <a:pt x="1020" y="1535"/>
                    <a:pt x="1103" y="1786"/>
                  </a:cubicBezTo>
                  <a:cubicBezTo>
                    <a:pt x="1116" y="1825"/>
                    <a:pt x="1107" y="1842"/>
                    <a:pt x="1082" y="1842"/>
                  </a:cubicBezTo>
                  <a:cubicBezTo>
                    <a:pt x="962" y="1842"/>
                    <a:pt x="484" y="1480"/>
                    <a:pt x="294" y="1480"/>
                  </a:cubicBezTo>
                  <a:cubicBezTo>
                    <a:pt x="268" y="1480"/>
                    <a:pt x="248" y="1487"/>
                    <a:pt x="234" y="1502"/>
                  </a:cubicBezTo>
                  <a:cubicBezTo>
                    <a:pt x="201" y="1552"/>
                    <a:pt x="168" y="1602"/>
                    <a:pt x="702" y="1936"/>
                  </a:cubicBezTo>
                  <a:cubicBezTo>
                    <a:pt x="1087" y="2154"/>
                    <a:pt x="1488" y="2354"/>
                    <a:pt x="1905" y="2521"/>
                  </a:cubicBezTo>
                  <a:lnTo>
                    <a:pt x="1905" y="2538"/>
                  </a:lnTo>
                  <a:cubicBezTo>
                    <a:pt x="1905" y="2538"/>
                    <a:pt x="4980" y="4764"/>
                    <a:pt x="7194" y="4764"/>
                  </a:cubicBezTo>
                  <a:cubicBezTo>
                    <a:pt x="7844" y="4764"/>
                    <a:pt x="8421" y="4572"/>
                    <a:pt x="8823" y="4075"/>
                  </a:cubicBezTo>
                  <a:cubicBezTo>
                    <a:pt x="10126" y="2471"/>
                    <a:pt x="10109" y="2354"/>
                    <a:pt x="10109" y="2354"/>
                  </a:cubicBezTo>
                  <a:lnTo>
                    <a:pt x="8305" y="884"/>
                  </a:lnTo>
                  <a:cubicBezTo>
                    <a:pt x="8305" y="884"/>
                    <a:pt x="7183" y="2656"/>
                    <a:pt x="6864" y="2656"/>
                  </a:cubicBezTo>
                  <a:cubicBezTo>
                    <a:pt x="6859" y="2656"/>
                    <a:pt x="6855" y="2655"/>
                    <a:pt x="6851" y="2655"/>
                  </a:cubicBezTo>
                  <a:cubicBezTo>
                    <a:pt x="5180" y="2471"/>
                    <a:pt x="3559" y="1569"/>
                    <a:pt x="2991" y="1218"/>
                  </a:cubicBezTo>
                  <a:cubicBezTo>
                    <a:pt x="2941" y="1134"/>
                    <a:pt x="2891" y="1034"/>
                    <a:pt x="2824" y="917"/>
                  </a:cubicBezTo>
                  <a:cubicBezTo>
                    <a:pt x="2774" y="817"/>
                    <a:pt x="2741" y="717"/>
                    <a:pt x="2741" y="600"/>
                  </a:cubicBezTo>
                  <a:cubicBezTo>
                    <a:pt x="2707" y="466"/>
                    <a:pt x="2707" y="316"/>
                    <a:pt x="2741" y="182"/>
                  </a:cubicBezTo>
                  <a:cubicBezTo>
                    <a:pt x="2753" y="82"/>
                    <a:pt x="2682" y="1"/>
                    <a:pt x="261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292;p60">
              <a:extLst>
                <a:ext uri="{FF2B5EF4-FFF2-40B4-BE49-F238E27FC236}">
                  <a16:creationId xmlns:a16="http://schemas.microsoft.com/office/drawing/2014/main" id="{5CF9D65F-4387-4636-BA48-24C6E7B2CFD9}"/>
                </a:ext>
              </a:extLst>
            </p:cNvPr>
            <p:cNvSpPr/>
            <p:nvPr/>
          </p:nvSpPr>
          <p:spPr>
            <a:xfrm>
              <a:off x="2271990" y="3532677"/>
              <a:ext cx="129097" cy="134995"/>
            </a:xfrm>
            <a:custGeom>
              <a:avLst/>
              <a:gdLst/>
              <a:ahLst/>
              <a:cxnLst/>
              <a:rect l="l" t="t" r="r" b="b"/>
              <a:pathLst>
                <a:path w="4028" h="4212" extrusionOk="0">
                  <a:moveTo>
                    <a:pt x="301" y="1"/>
                  </a:moveTo>
                  <a:cubicBezTo>
                    <a:pt x="301" y="1"/>
                    <a:pt x="0" y="2724"/>
                    <a:pt x="385" y="4211"/>
                  </a:cubicBezTo>
                  <a:lnTo>
                    <a:pt x="4027" y="4061"/>
                  </a:lnTo>
                  <a:cubicBezTo>
                    <a:pt x="4027" y="4061"/>
                    <a:pt x="3242" y="1371"/>
                    <a:pt x="3726" y="185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293;p60">
              <a:extLst>
                <a:ext uri="{FF2B5EF4-FFF2-40B4-BE49-F238E27FC236}">
                  <a16:creationId xmlns:a16="http://schemas.microsoft.com/office/drawing/2014/main" id="{62E65AF5-D6B2-4E2E-BC3E-DB06BCA8FA44}"/>
                </a:ext>
              </a:extLst>
            </p:cNvPr>
            <p:cNvSpPr/>
            <p:nvPr/>
          </p:nvSpPr>
          <p:spPr>
            <a:xfrm>
              <a:off x="2282149" y="3530017"/>
              <a:ext cx="123745" cy="122655"/>
            </a:xfrm>
            <a:custGeom>
              <a:avLst/>
              <a:gdLst/>
              <a:ahLst/>
              <a:cxnLst/>
              <a:rect l="l" t="t" r="r" b="b"/>
              <a:pathLst>
                <a:path w="3861" h="3827" extrusionOk="0">
                  <a:moveTo>
                    <a:pt x="1" y="0"/>
                  </a:moveTo>
                  <a:cubicBezTo>
                    <a:pt x="1" y="0"/>
                    <a:pt x="34" y="2941"/>
                    <a:pt x="185" y="3827"/>
                  </a:cubicBezTo>
                  <a:lnTo>
                    <a:pt x="3861" y="3659"/>
                  </a:lnTo>
                  <a:cubicBezTo>
                    <a:pt x="3861" y="3659"/>
                    <a:pt x="3543" y="769"/>
                    <a:pt x="366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294;p60">
              <a:extLst>
                <a:ext uri="{FF2B5EF4-FFF2-40B4-BE49-F238E27FC236}">
                  <a16:creationId xmlns:a16="http://schemas.microsoft.com/office/drawing/2014/main" id="{1968CCE7-E98A-4FFE-BEA3-D5DBCF7CB1DE}"/>
                </a:ext>
              </a:extLst>
            </p:cNvPr>
            <p:cNvSpPr/>
            <p:nvPr/>
          </p:nvSpPr>
          <p:spPr>
            <a:xfrm>
              <a:off x="2302501" y="3569631"/>
              <a:ext cx="79292" cy="4872"/>
            </a:xfrm>
            <a:custGeom>
              <a:avLst/>
              <a:gdLst/>
              <a:ahLst/>
              <a:cxnLst/>
              <a:rect l="l" t="t" r="r" b="b"/>
              <a:pathLst>
                <a:path w="2474" h="152" extrusionOk="0">
                  <a:moveTo>
                    <a:pt x="2474" y="1"/>
                  </a:moveTo>
                  <a:cubicBezTo>
                    <a:pt x="1655" y="1"/>
                    <a:pt x="820" y="51"/>
                    <a:pt x="1" y="151"/>
                  </a:cubicBezTo>
                  <a:cubicBezTo>
                    <a:pt x="820" y="134"/>
                    <a:pt x="1655" y="84"/>
                    <a:pt x="2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295;p60">
              <a:extLst>
                <a:ext uri="{FF2B5EF4-FFF2-40B4-BE49-F238E27FC236}">
                  <a16:creationId xmlns:a16="http://schemas.microsoft.com/office/drawing/2014/main" id="{1F6DFBF6-B0C2-43AF-86F0-ACB456696A34}"/>
                </a:ext>
              </a:extLst>
            </p:cNvPr>
            <p:cNvSpPr/>
            <p:nvPr/>
          </p:nvSpPr>
          <p:spPr>
            <a:xfrm>
              <a:off x="2302501" y="3589246"/>
              <a:ext cx="79292" cy="5256"/>
            </a:xfrm>
            <a:custGeom>
              <a:avLst/>
              <a:gdLst/>
              <a:ahLst/>
              <a:cxnLst/>
              <a:rect l="l" t="t" r="r" b="b"/>
              <a:pathLst>
                <a:path w="2474" h="164" extrusionOk="0">
                  <a:moveTo>
                    <a:pt x="2377" y="1"/>
                  </a:moveTo>
                  <a:cubicBezTo>
                    <a:pt x="2190" y="1"/>
                    <a:pt x="1751" y="19"/>
                    <a:pt x="1237" y="57"/>
                  </a:cubicBezTo>
                  <a:cubicBezTo>
                    <a:pt x="820" y="57"/>
                    <a:pt x="419" y="90"/>
                    <a:pt x="1" y="157"/>
                  </a:cubicBezTo>
                  <a:cubicBezTo>
                    <a:pt x="1" y="161"/>
                    <a:pt x="35" y="164"/>
                    <a:pt x="98" y="164"/>
                  </a:cubicBezTo>
                  <a:cubicBezTo>
                    <a:pt x="285" y="164"/>
                    <a:pt x="724" y="145"/>
                    <a:pt x="1237" y="107"/>
                  </a:cubicBezTo>
                  <a:cubicBezTo>
                    <a:pt x="1922" y="74"/>
                    <a:pt x="2474" y="24"/>
                    <a:pt x="2474" y="7"/>
                  </a:cubicBezTo>
                  <a:cubicBezTo>
                    <a:pt x="2474" y="3"/>
                    <a:pt x="2439" y="1"/>
                    <a:pt x="2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296;p60">
              <a:extLst>
                <a:ext uri="{FF2B5EF4-FFF2-40B4-BE49-F238E27FC236}">
                  <a16:creationId xmlns:a16="http://schemas.microsoft.com/office/drawing/2014/main" id="{434FCD29-DEDE-4730-B2D4-1A5E5D5507C6}"/>
                </a:ext>
              </a:extLst>
            </p:cNvPr>
            <p:cNvSpPr/>
            <p:nvPr/>
          </p:nvSpPr>
          <p:spPr>
            <a:xfrm>
              <a:off x="2316443" y="3609085"/>
              <a:ext cx="45543" cy="2885"/>
            </a:xfrm>
            <a:custGeom>
              <a:avLst/>
              <a:gdLst/>
              <a:ahLst/>
              <a:cxnLst/>
              <a:rect l="l" t="t" r="r" b="b"/>
              <a:pathLst>
                <a:path w="1421" h="90" extrusionOk="0">
                  <a:moveTo>
                    <a:pt x="1096" y="0"/>
                  </a:moveTo>
                  <a:cubicBezTo>
                    <a:pt x="726" y="0"/>
                    <a:pt x="363" y="25"/>
                    <a:pt x="0" y="90"/>
                  </a:cubicBezTo>
                  <a:cubicBezTo>
                    <a:pt x="468" y="90"/>
                    <a:pt x="953" y="73"/>
                    <a:pt x="1421" y="6"/>
                  </a:cubicBezTo>
                  <a:cubicBezTo>
                    <a:pt x="1312" y="2"/>
                    <a:pt x="1204" y="0"/>
                    <a:pt x="1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297;p60">
              <a:extLst>
                <a:ext uri="{FF2B5EF4-FFF2-40B4-BE49-F238E27FC236}">
                  <a16:creationId xmlns:a16="http://schemas.microsoft.com/office/drawing/2014/main" id="{1F5DD6E9-77EE-417D-89C9-DC938E969DBB}"/>
                </a:ext>
              </a:extLst>
            </p:cNvPr>
            <p:cNvSpPr/>
            <p:nvPr/>
          </p:nvSpPr>
          <p:spPr>
            <a:xfrm>
              <a:off x="2563837" y="3767700"/>
              <a:ext cx="283867" cy="272681"/>
            </a:xfrm>
            <a:custGeom>
              <a:avLst/>
              <a:gdLst/>
              <a:ahLst/>
              <a:cxnLst/>
              <a:rect l="l" t="t" r="r" b="b"/>
              <a:pathLst>
                <a:path w="8857" h="8508" extrusionOk="0">
                  <a:moveTo>
                    <a:pt x="6412" y="0"/>
                  </a:moveTo>
                  <a:cubicBezTo>
                    <a:pt x="4520" y="0"/>
                    <a:pt x="1571" y="621"/>
                    <a:pt x="1571" y="621"/>
                  </a:cubicBezTo>
                  <a:cubicBezTo>
                    <a:pt x="1571" y="621"/>
                    <a:pt x="1" y="7822"/>
                    <a:pt x="67" y="7889"/>
                  </a:cubicBezTo>
                  <a:cubicBezTo>
                    <a:pt x="585" y="8340"/>
                    <a:pt x="8489" y="8507"/>
                    <a:pt x="8489" y="8507"/>
                  </a:cubicBezTo>
                  <a:cubicBezTo>
                    <a:pt x="8489" y="8507"/>
                    <a:pt x="8856" y="872"/>
                    <a:pt x="7753" y="220"/>
                  </a:cubicBezTo>
                  <a:cubicBezTo>
                    <a:pt x="7491" y="61"/>
                    <a:pt x="7003" y="0"/>
                    <a:pt x="64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298;p60">
              <a:extLst>
                <a:ext uri="{FF2B5EF4-FFF2-40B4-BE49-F238E27FC236}">
                  <a16:creationId xmlns:a16="http://schemas.microsoft.com/office/drawing/2014/main" id="{9C9FCFBE-AD21-405F-9DD2-E472311EB478}"/>
                </a:ext>
              </a:extLst>
            </p:cNvPr>
            <p:cNvSpPr/>
            <p:nvPr/>
          </p:nvSpPr>
          <p:spPr>
            <a:xfrm>
              <a:off x="2778572" y="4016120"/>
              <a:ext cx="58427" cy="2981"/>
            </a:xfrm>
            <a:custGeom>
              <a:avLst/>
              <a:gdLst/>
              <a:ahLst/>
              <a:cxnLst/>
              <a:rect l="l" t="t" r="r" b="b"/>
              <a:pathLst>
                <a:path w="1823" h="93" extrusionOk="0">
                  <a:moveTo>
                    <a:pt x="312" y="0"/>
                  </a:moveTo>
                  <a:cubicBezTo>
                    <a:pt x="208" y="0"/>
                    <a:pt x="104" y="2"/>
                    <a:pt x="1" y="5"/>
                  </a:cubicBezTo>
                  <a:cubicBezTo>
                    <a:pt x="499" y="60"/>
                    <a:pt x="1009" y="92"/>
                    <a:pt x="1511" y="92"/>
                  </a:cubicBezTo>
                  <a:cubicBezTo>
                    <a:pt x="1615" y="92"/>
                    <a:pt x="1719" y="91"/>
                    <a:pt x="1822" y="88"/>
                  </a:cubicBezTo>
                  <a:cubicBezTo>
                    <a:pt x="1324" y="33"/>
                    <a:pt x="814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299;p60">
              <a:extLst>
                <a:ext uri="{FF2B5EF4-FFF2-40B4-BE49-F238E27FC236}">
                  <a16:creationId xmlns:a16="http://schemas.microsoft.com/office/drawing/2014/main" id="{9C0C42DD-E7F5-4FEF-9377-878982ED1326}"/>
                </a:ext>
              </a:extLst>
            </p:cNvPr>
            <p:cNvSpPr/>
            <p:nvPr/>
          </p:nvSpPr>
          <p:spPr>
            <a:xfrm>
              <a:off x="2818218" y="4020543"/>
              <a:ext cx="2692" cy="19839"/>
            </a:xfrm>
            <a:custGeom>
              <a:avLst/>
              <a:gdLst/>
              <a:ahLst/>
              <a:cxnLst/>
              <a:rect l="l" t="t" r="r" b="b"/>
              <a:pathLst>
                <a:path w="84" h="619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201"/>
                    <a:pt x="0" y="418"/>
                    <a:pt x="34" y="618"/>
                  </a:cubicBezTo>
                  <a:cubicBezTo>
                    <a:pt x="84" y="418"/>
                    <a:pt x="84" y="201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300;p60">
              <a:extLst>
                <a:ext uri="{FF2B5EF4-FFF2-40B4-BE49-F238E27FC236}">
                  <a16:creationId xmlns:a16="http://schemas.microsoft.com/office/drawing/2014/main" id="{2997C329-2517-46FB-B428-9B46D0EF2EF0}"/>
                </a:ext>
              </a:extLst>
            </p:cNvPr>
            <p:cNvSpPr/>
            <p:nvPr/>
          </p:nvSpPr>
          <p:spPr>
            <a:xfrm>
              <a:off x="2786616" y="4017850"/>
              <a:ext cx="3237" cy="22531"/>
            </a:xfrm>
            <a:custGeom>
              <a:avLst/>
              <a:gdLst/>
              <a:ahLst/>
              <a:cxnLst/>
              <a:rect l="l" t="t" r="r" b="b"/>
              <a:pathLst>
                <a:path w="101" h="703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235"/>
                    <a:pt x="17" y="469"/>
                    <a:pt x="84" y="702"/>
                  </a:cubicBezTo>
                  <a:cubicBezTo>
                    <a:pt x="101" y="469"/>
                    <a:pt x="84" y="235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301;p60">
              <a:extLst>
                <a:ext uri="{FF2B5EF4-FFF2-40B4-BE49-F238E27FC236}">
                  <a16:creationId xmlns:a16="http://schemas.microsoft.com/office/drawing/2014/main" id="{57DF3C11-3795-45D6-BE6D-A25DA74DD880}"/>
                </a:ext>
              </a:extLst>
            </p:cNvPr>
            <p:cNvSpPr/>
            <p:nvPr/>
          </p:nvSpPr>
          <p:spPr>
            <a:xfrm>
              <a:off x="2604540" y="4421616"/>
              <a:ext cx="111406" cy="25704"/>
            </a:xfrm>
            <a:custGeom>
              <a:avLst/>
              <a:gdLst/>
              <a:ahLst/>
              <a:cxnLst/>
              <a:rect l="l" t="t" r="r" b="b"/>
              <a:pathLst>
                <a:path w="3476" h="802" extrusionOk="0">
                  <a:moveTo>
                    <a:pt x="3476" y="1"/>
                  </a:moveTo>
                  <a:lnTo>
                    <a:pt x="1588" y="34"/>
                  </a:lnTo>
                  <a:lnTo>
                    <a:pt x="1588" y="285"/>
                  </a:lnTo>
                  <a:cubicBezTo>
                    <a:pt x="1588" y="285"/>
                    <a:pt x="0" y="636"/>
                    <a:pt x="385" y="753"/>
                  </a:cubicBezTo>
                  <a:cubicBezTo>
                    <a:pt x="512" y="789"/>
                    <a:pt x="869" y="801"/>
                    <a:pt x="1298" y="801"/>
                  </a:cubicBezTo>
                  <a:cubicBezTo>
                    <a:pt x="2052" y="801"/>
                    <a:pt x="3029" y="764"/>
                    <a:pt x="3359" y="753"/>
                  </a:cubicBezTo>
                  <a:lnTo>
                    <a:pt x="3476" y="736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302;p60">
              <a:extLst>
                <a:ext uri="{FF2B5EF4-FFF2-40B4-BE49-F238E27FC236}">
                  <a16:creationId xmlns:a16="http://schemas.microsoft.com/office/drawing/2014/main" id="{33484280-A5BE-4528-99FD-B74652C89A4D}"/>
                </a:ext>
              </a:extLst>
            </p:cNvPr>
            <p:cNvSpPr/>
            <p:nvPr/>
          </p:nvSpPr>
          <p:spPr>
            <a:xfrm>
              <a:off x="2694505" y="4428507"/>
              <a:ext cx="21441" cy="17243"/>
            </a:xfrm>
            <a:custGeom>
              <a:avLst/>
              <a:gdLst/>
              <a:ahLst/>
              <a:cxnLst/>
              <a:rect l="l" t="t" r="r" b="b"/>
              <a:pathLst>
                <a:path w="669" h="538" extrusionOk="0">
                  <a:moveTo>
                    <a:pt x="611" y="0"/>
                  </a:moveTo>
                  <a:cubicBezTo>
                    <a:pt x="477" y="0"/>
                    <a:pt x="337" y="49"/>
                    <a:pt x="234" y="137"/>
                  </a:cubicBezTo>
                  <a:cubicBezTo>
                    <a:pt x="101" y="237"/>
                    <a:pt x="17" y="371"/>
                    <a:pt x="1" y="538"/>
                  </a:cubicBezTo>
                  <a:lnTo>
                    <a:pt x="669" y="521"/>
                  </a:lnTo>
                  <a:lnTo>
                    <a:pt x="669" y="3"/>
                  </a:lnTo>
                  <a:cubicBezTo>
                    <a:pt x="650" y="1"/>
                    <a:pt x="630" y="0"/>
                    <a:pt x="611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303;p60">
              <a:extLst>
                <a:ext uri="{FF2B5EF4-FFF2-40B4-BE49-F238E27FC236}">
                  <a16:creationId xmlns:a16="http://schemas.microsoft.com/office/drawing/2014/main" id="{26D65AE0-9270-4392-B9A1-99D920E74460}"/>
                </a:ext>
              </a:extLst>
            </p:cNvPr>
            <p:cNvSpPr/>
            <p:nvPr/>
          </p:nvSpPr>
          <p:spPr>
            <a:xfrm>
              <a:off x="2613098" y="4437160"/>
              <a:ext cx="102848" cy="10064"/>
            </a:xfrm>
            <a:custGeom>
              <a:avLst/>
              <a:gdLst/>
              <a:ahLst/>
              <a:cxnLst/>
              <a:rect l="l" t="t" r="r" b="b"/>
              <a:pathLst>
                <a:path w="3209" h="314" extrusionOk="0">
                  <a:moveTo>
                    <a:pt x="552" y="1"/>
                  </a:moveTo>
                  <a:cubicBezTo>
                    <a:pt x="552" y="1"/>
                    <a:pt x="1" y="151"/>
                    <a:pt x="68" y="251"/>
                  </a:cubicBezTo>
                  <a:cubicBezTo>
                    <a:pt x="101" y="293"/>
                    <a:pt x="652" y="314"/>
                    <a:pt x="1312" y="314"/>
                  </a:cubicBezTo>
                  <a:cubicBezTo>
                    <a:pt x="1972" y="314"/>
                    <a:pt x="2741" y="293"/>
                    <a:pt x="3209" y="251"/>
                  </a:cubicBezTo>
                  <a:lnTo>
                    <a:pt x="3209" y="218"/>
                  </a:lnTo>
                  <a:lnTo>
                    <a:pt x="719" y="234"/>
                  </a:lnTo>
                  <a:cubicBezTo>
                    <a:pt x="719" y="234"/>
                    <a:pt x="652" y="1"/>
                    <a:pt x="552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304;p60">
              <a:extLst>
                <a:ext uri="{FF2B5EF4-FFF2-40B4-BE49-F238E27FC236}">
                  <a16:creationId xmlns:a16="http://schemas.microsoft.com/office/drawing/2014/main" id="{F11B60D1-36E9-48C6-A2A6-F7568A697EE7}"/>
                </a:ext>
              </a:extLst>
            </p:cNvPr>
            <p:cNvSpPr/>
            <p:nvPr/>
          </p:nvSpPr>
          <p:spPr>
            <a:xfrm>
              <a:off x="2615790" y="4443603"/>
              <a:ext cx="96406" cy="1090"/>
            </a:xfrm>
            <a:custGeom>
              <a:avLst/>
              <a:gdLst/>
              <a:ahLst/>
              <a:cxnLst/>
              <a:rect l="l" t="t" r="r" b="b"/>
              <a:pathLst>
                <a:path w="3008" h="34" extrusionOk="0">
                  <a:moveTo>
                    <a:pt x="0" y="0"/>
                  </a:moveTo>
                  <a:lnTo>
                    <a:pt x="84" y="17"/>
                  </a:lnTo>
                  <a:lnTo>
                    <a:pt x="435" y="17"/>
                  </a:lnTo>
                  <a:cubicBezTo>
                    <a:pt x="719" y="33"/>
                    <a:pt x="1120" y="33"/>
                    <a:pt x="1554" y="33"/>
                  </a:cubicBezTo>
                  <a:cubicBezTo>
                    <a:pt x="1989" y="33"/>
                    <a:pt x="2390" y="33"/>
                    <a:pt x="2674" y="17"/>
                  </a:cubicBezTo>
                  <a:lnTo>
                    <a:pt x="3008" y="0"/>
                  </a:lnTo>
                  <a:lnTo>
                    <a:pt x="2674" y="0"/>
                  </a:lnTo>
                  <a:cubicBezTo>
                    <a:pt x="2390" y="17"/>
                    <a:pt x="1989" y="17"/>
                    <a:pt x="1554" y="17"/>
                  </a:cubicBezTo>
                  <a:cubicBezTo>
                    <a:pt x="1120" y="17"/>
                    <a:pt x="719" y="17"/>
                    <a:pt x="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305;p60">
              <a:extLst>
                <a:ext uri="{FF2B5EF4-FFF2-40B4-BE49-F238E27FC236}">
                  <a16:creationId xmlns:a16="http://schemas.microsoft.com/office/drawing/2014/main" id="{187231E1-D068-406F-868D-A942501D619D}"/>
                </a:ext>
              </a:extLst>
            </p:cNvPr>
            <p:cNvSpPr/>
            <p:nvPr/>
          </p:nvSpPr>
          <p:spPr>
            <a:xfrm>
              <a:off x="2630244" y="4436616"/>
              <a:ext cx="5929" cy="9134"/>
            </a:xfrm>
            <a:custGeom>
              <a:avLst/>
              <a:gdLst/>
              <a:ahLst/>
              <a:cxnLst/>
              <a:rect l="l" t="t" r="r" b="b"/>
              <a:pathLst>
                <a:path w="185" h="285" extrusionOk="0">
                  <a:moveTo>
                    <a:pt x="1" y="1"/>
                  </a:moveTo>
                  <a:cubicBezTo>
                    <a:pt x="51" y="34"/>
                    <a:pt x="84" y="84"/>
                    <a:pt x="117" y="134"/>
                  </a:cubicBezTo>
                  <a:cubicBezTo>
                    <a:pt x="151" y="185"/>
                    <a:pt x="168" y="235"/>
                    <a:pt x="184" y="285"/>
                  </a:cubicBezTo>
                  <a:cubicBezTo>
                    <a:pt x="184" y="168"/>
                    <a:pt x="117" y="5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306;p60">
              <a:extLst>
                <a:ext uri="{FF2B5EF4-FFF2-40B4-BE49-F238E27FC236}">
                  <a16:creationId xmlns:a16="http://schemas.microsoft.com/office/drawing/2014/main" id="{4327A013-23F7-4A56-B484-EF85663429C1}"/>
                </a:ext>
              </a:extLst>
            </p:cNvPr>
            <p:cNvSpPr/>
            <p:nvPr/>
          </p:nvSpPr>
          <p:spPr>
            <a:xfrm>
              <a:off x="2651654" y="4430206"/>
              <a:ext cx="3269" cy="5384"/>
            </a:xfrm>
            <a:custGeom>
              <a:avLst/>
              <a:gdLst/>
              <a:ahLst/>
              <a:cxnLst/>
              <a:rect l="l" t="t" r="r" b="b"/>
              <a:pathLst>
                <a:path w="102" h="168" extrusionOk="0">
                  <a:moveTo>
                    <a:pt x="1" y="0"/>
                  </a:moveTo>
                  <a:cubicBezTo>
                    <a:pt x="1" y="17"/>
                    <a:pt x="18" y="50"/>
                    <a:pt x="34" y="84"/>
                  </a:cubicBezTo>
                  <a:cubicBezTo>
                    <a:pt x="68" y="134"/>
                    <a:pt x="101" y="167"/>
                    <a:pt x="101" y="167"/>
                  </a:cubicBezTo>
                  <a:cubicBezTo>
                    <a:pt x="101" y="167"/>
                    <a:pt x="84" y="117"/>
                    <a:pt x="68" y="84"/>
                  </a:cubicBezTo>
                  <a:cubicBezTo>
                    <a:pt x="34" y="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307;p60">
              <a:extLst>
                <a:ext uri="{FF2B5EF4-FFF2-40B4-BE49-F238E27FC236}">
                  <a16:creationId xmlns:a16="http://schemas.microsoft.com/office/drawing/2014/main" id="{329A5807-14E9-4F37-B0E3-E0C7FFAD9CB9}"/>
                </a:ext>
              </a:extLst>
            </p:cNvPr>
            <p:cNvSpPr/>
            <p:nvPr/>
          </p:nvSpPr>
          <p:spPr>
            <a:xfrm>
              <a:off x="2655949" y="4429533"/>
              <a:ext cx="3782" cy="3365"/>
            </a:xfrm>
            <a:custGeom>
              <a:avLst/>
              <a:gdLst/>
              <a:ahLst/>
              <a:cxnLst/>
              <a:rect l="l" t="t" r="r" b="b"/>
              <a:pathLst>
                <a:path w="118" h="105" extrusionOk="0">
                  <a:moveTo>
                    <a:pt x="4" y="0"/>
                  </a:moveTo>
                  <a:cubicBezTo>
                    <a:pt x="2" y="0"/>
                    <a:pt x="1" y="1"/>
                    <a:pt x="1" y="5"/>
                  </a:cubicBezTo>
                  <a:cubicBezTo>
                    <a:pt x="1" y="5"/>
                    <a:pt x="17" y="38"/>
                    <a:pt x="51" y="55"/>
                  </a:cubicBezTo>
                  <a:cubicBezTo>
                    <a:pt x="84" y="88"/>
                    <a:pt x="117" y="105"/>
                    <a:pt x="117" y="105"/>
                  </a:cubicBezTo>
                  <a:cubicBezTo>
                    <a:pt x="117" y="105"/>
                    <a:pt x="101" y="71"/>
                    <a:pt x="67" y="38"/>
                  </a:cubicBezTo>
                  <a:cubicBezTo>
                    <a:pt x="40" y="2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308;p60">
              <a:extLst>
                <a:ext uri="{FF2B5EF4-FFF2-40B4-BE49-F238E27FC236}">
                  <a16:creationId xmlns:a16="http://schemas.microsoft.com/office/drawing/2014/main" id="{38CF59D6-2CCD-4F29-A5BC-581E7B70C66D}"/>
                </a:ext>
              </a:extLst>
            </p:cNvPr>
            <p:cNvSpPr/>
            <p:nvPr/>
          </p:nvSpPr>
          <p:spPr>
            <a:xfrm>
              <a:off x="2656493" y="4427001"/>
              <a:ext cx="6442" cy="545"/>
            </a:xfrm>
            <a:custGeom>
              <a:avLst/>
              <a:gdLst/>
              <a:ahLst/>
              <a:cxnLst/>
              <a:rect l="l" t="t" r="r" b="b"/>
              <a:pathLst>
                <a:path w="201" h="17" extrusionOk="0">
                  <a:moveTo>
                    <a:pt x="201" y="0"/>
                  </a:moveTo>
                  <a:cubicBezTo>
                    <a:pt x="134" y="0"/>
                    <a:pt x="67" y="0"/>
                    <a:pt x="0" y="17"/>
                  </a:cubicBezTo>
                  <a:lnTo>
                    <a:pt x="100" y="17"/>
                  </a:lnTo>
                  <a:cubicBezTo>
                    <a:pt x="134" y="17"/>
                    <a:pt x="167" y="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309;p60">
              <a:extLst>
                <a:ext uri="{FF2B5EF4-FFF2-40B4-BE49-F238E27FC236}">
                  <a16:creationId xmlns:a16="http://schemas.microsoft.com/office/drawing/2014/main" id="{0416A4B4-41B4-4B22-8EC4-0221BD6451E2}"/>
                </a:ext>
              </a:extLst>
            </p:cNvPr>
            <p:cNvSpPr/>
            <p:nvPr/>
          </p:nvSpPr>
          <p:spPr>
            <a:xfrm>
              <a:off x="2657006" y="4423251"/>
              <a:ext cx="7019" cy="1090"/>
            </a:xfrm>
            <a:custGeom>
              <a:avLst/>
              <a:gdLst/>
              <a:ahLst/>
              <a:cxnLst/>
              <a:rect l="l" t="t" r="r" b="b"/>
              <a:pathLst>
                <a:path w="219" h="34" extrusionOk="0">
                  <a:moveTo>
                    <a:pt x="218" y="0"/>
                  </a:moveTo>
                  <a:cubicBezTo>
                    <a:pt x="135" y="0"/>
                    <a:pt x="68" y="17"/>
                    <a:pt x="1" y="17"/>
                  </a:cubicBezTo>
                  <a:cubicBezTo>
                    <a:pt x="34" y="34"/>
                    <a:pt x="68" y="34"/>
                    <a:pt x="101" y="34"/>
                  </a:cubicBezTo>
                  <a:cubicBezTo>
                    <a:pt x="151" y="34"/>
                    <a:pt x="185" y="17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310;p60">
              <a:extLst>
                <a:ext uri="{FF2B5EF4-FFF2-40B4-BE49-F238E27FC236}">
                  <a16:creationId xmlns:a16="http://schemas.microsoft.com/office/drawing/2014/main" id="{44527639-D8BE-4E02-B7AF-B2DD5A55DA65}"/>
                </a:ext>
              </a:extLst>
            </p:cNvPr>
            <p:cNvSpPr/>
            <p:nvPr/>
          </p:nvSpPr>
          <p:spPr>
            <a:xfrm>
              <a:off x="2641494" y="4424853"/>
              <a:ext cx="11282" cy="6442"/>
            </a:xfrm>
            <a:custGeom>
              <a:avLst/>
              <a:gdLst/>
              <a:ahLst/>
              <a:cxnLst/>
              <a:rect l="l" t="t" r="r" b="b"/>
              <a:pathLst>
                <a:path w="352" h="201" extrusionOk="0">
                  <a:moveTo>
                    <a:pt x="122" y="23"/>
                  </a:moveTo>
                  <a:cubicBezTo>
                    <a:pt x="143" y="23"/>
                    <a:pt x="163" y="27"/>
                    <a:pt x="184" y="34"/>
                  </a:cubicBezTo>
                  <a:cubicBezTo>
                    <a:pt x="218" y="50"/>
                    <a:pt x="251" y="67"/>
                    <a:pt x="284" y="100"/>
                  </a:cubicBezTo>
                  <a:cubicBezTo>
                    <a:pt x="295" y="122"/>
                    <a:pt x="306" y="144"/>
                    <a:pt x="317" y="165"/>
                  </a:cubicBezTo>
                  <a:lnTo>
                    <a:pt x="317" y="165"/>
                  </a:lnTo>
                  <a:cubicBezTo>
                    <a:pt x="296" y="163"/>
                    <a:pt x="267" y="159"/>
                    <a:pt x="234" y="151"/>
                  </a:cubicBezTo>
                  <a:cubicBezTo>
                    <a:pt x="201" y="151"/>
                    <a:pt x="151" y="134"/>
                    <a:pt x="117" y="117"/>
                  </a:cubicBezTo>
                  <a:cubicBezTo>
                    <a:pt x="84" y="117"/>
                    <a:pt x="67" y="100"/>
                    <a:pt x="51" y="84"/>
                  </a:cubicBezTo>
                  <a:cubicBezTo>
                    <a:pt x="17" y="84"/>
                    <a:pt x="17" y="50"/>
                    <a:pt x="34" y="50"/>
                  </a:cubicBezTo>
                  <a:cubicBezTo>
                    <a:pt x="63" y="31"/>
                    <a:pt x="93" y="23"/>
                    <a:pt x="122" y="23"/>
                  </a:cubicBezTo>
                  <a:close/>
                  <a:moveTo>
                    <a:pt x="115" y="1"/>
                  </a:moveTo>
                  <a:cubicBezTo>
                    <a:pt x="82" y="1"/>
                    <a:pt x="49" y="6"/>
                    <a:pt x="17" y="17"/>
                  </a:cubicBezTo>
                  <a:cubicBezTo>
                    <a:pt x="0" y="34"/>
                    <a:pt x="0" y="50"/>
                    <a:pt x="0" y="67"/>
                  </a:cubicBezTo>
                  <a:cubicBezTo>
                    <a:pt x="0" y="84"/>
                    <a:pt x="17" y="100"/>
                    <a:pt x="34" y="117"/>
                  </a:cubicBezTo>
                  <a:cubicBezTo>
                    <a:pt x="51" y="117"/>
                    <a:pt x="84" y="134"/>
                    <a:pt x="101" y="134"/>
                  </a:cubicBezTo>
                  <a:cubicBezTo>
                    <a:pt x="151" y="151"/>
                    <a:pt x="184" y="167"/>
                    <a:pt x="234" y="167"/>
                  </a:cubicBezTo>
                  <a:lnTo>
                    <a:pt x="318" y="167"/>
                  </a:lnTo>
                  <a:cubicBezTo>
                    <a:pt x="323" y="178"/>
                    <a:pt x="329" y="190"/>
                    <a:pt x="335" y="201"/>
                  </a:cubicBezTo>
                  <a:cubicBezTo>
                    <a:pt x="335" y="184"/>
                    <a:pt x="335" y="184"/>
                    <a:pt x="335" y="167"/>
                  </a:cubicBezTo>
                  <a:lnTo>
                    <a:pt x="351" y="167"/>
                  </a:lnTo>
                  <a:cubicBezTo>
                    <a:pt x="351" y="167"/>
                    <a:pt x="345" y="167"/>
                    <a:pt x="335" y="167"/>
                  </a:cubicBezTo>
                  <a:lnTo>
                    <a:pt x="335" y="167"/>
                  </a:lnTo>
                  <a:cubicBezTo>
                    <a:pt x="334" y="134"/>
                    <a:pt x="318" y="117"/>
                    <a:pt x="301" y="84"/>
                  </a:cubicBezTo>
                  <a:cubicBezTo>
                    <a:pt x="255" y="27"/>
                    <a:pt x="186" y="1"/>
                    <a:pt x="1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311;p60">
              <a:extLst>
                <a:ext uri="{FF2B5EF4-FFF2-40B4-BE49-F238E27FC236}">
                  <a16:creationId xmlns:a16="http://schemas.microsoft.com/office/drawing/2014/main" id="{6FAC07D6-9EA9-4A94-BE7D-D92CB116F695}"/>
                </a:ext>
              </a:extLst>
            </p:cNvPr>
            <p:cNvSpPr/>
            <p:nvPr/>
          </p:nvSpPr>
          <p:spPr>
            <a:xfrm>
              <a:off x="2651141" y="4422706"/>
              <a:ext cx="5897" cy="7532"/>
            </a:xfrm>
            <a:custGeom>
              <a:avLst/>
              <a:gdLst/>
              <a:ahLst/>
              <a:cxnLst/>
              <a:rect l="l" t="t" r="r" b="b"/>
              <a:pathLst>
                <a:path w="184" h="235" extrusionOk="0">
                  <a:moveTo>
                    <a:pt x="134" y="0"/>
                  </a:moveTo>
                  <a:cubicBezTo>
                    <a:pt x="100" y="17"/>
                    <a:pt x="67" y="34"/>
                    <a:pt x="34" y="67"/>
                  </a:cubicBezTo>
                  <a:cubicBezTo>
                    <a:pt x="17" y="101"/>
                    <a:pt x="17" y="134"/>
                    <a:pt x="17" y="151"/>
                  </a:cubicBezTo>
                  <a:cubicBezTo>
                    <a:pt x="0" y="184"/>
                    <a:pt x="0" y="218"/>
                    <a:pt x="17" y="234"/>
                  </a:cubicBezTo>
                  <a:cubicBezTo>
                    <a:pt x="17" y="218"/>
                    <a:pt x="17" y="184"/>
                    <a:pt x="17" y="167"/>
                  </a:cubicBezTo>
                  <a:cubicBezTo>
                    <a:pt x="34" y="134"/>
                    <a:pt x="34" y="101"/>
                    <a:pt x="50" y="84"/>
                  </a:cubicBezTo>
                  <a:cubicBezTo>
                    <a:pt x="78" y="57"/>
                    <a:pt x="94" y="29"/>
                    <a:pt x="117" y="29"/>
                  </a:cubicBezTo>
                  <a:cubicBezTo>
                    <a:pt x="122" y="29"/>
                    <a:pt x="128" y="31"/>
                    <a:pt x="134" y="34"/>
                  </a:cubicBezTo>
                  <a:cubicBezTo>
                    <a:pt x="167" y="34"/>
                    <a:pt x="151" y="84"/>
                    <a:pt x="134" y="101"/>
                  </a:cubicBezTo>
                  <a:cubicBezTo>
                    <a:pt x="134" y="134"/>
                    <a:pt x="117" y="151"/>
                    <a:pt x="84" y="184"/>
                  </a:cubicBezTo>
                  <a:cubicBezTo>
                    <a:pt x="50" y="218"/>
                    <a:pt x="34" y="234"/>
                    <a:pt x="34" y="234"/>
                  </a:cubicBezTo>
                  <a:cubicBezTo>
                    <a:pt x="67" y="234"/>
                    <a:pt x="84" y="218"/>
                    <a:pt x="100" y="184"/>
                  </a:cubicBezTo>
                  <a:cubicBezTo>
                    <a:pt x="117" y="167"/>
                    <a:pt x="151" y="151"/>
                    <a:pt x="151" y="117"/>
                  </a:cubicBezTo>
                  <a:cubicBezTo>
                    <a:pt x="167" y="101"/>
                    <a:pt x="184" y="84"/>
                    <a:pt x="184" y="67"/>
                  </a:cubicBezTo>
                  <a:cubicBezTo>
                    <a:pt x="184" y="34"/>
                    <a:pt x="167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312;p60">
              <a:extLst>
                <a:ext uri="{FF2B5EF4-FFF2-40B4-BE49-F238E27FC236}">
                  <a16:creationId xmlns:a16="http://schemas.microsoft.com/office/drawing/2014/main" id="{94D4303B-C28D-4234-861E-BD894DBF94B2}"/>
                </a:ext>
              </a:extLst>
            </p:cNvPr>
            <p:cNvSpPr/>
            <p:nvPr/>
          </p:nvSpPr>
          <p:spPr>
            <a:xfrm>
              <a:off x="2695562" y="4427642"/>
              <a:ext cx="21474" cy="17595"/>
            </a:xfrm>
            <a:custGeom>
              <a:avLst/>
              <a:gdLst/>
              <a:ahLst/>
              <a:cxnLst/>
              <a:rect l="l" t="t" r="r" b="b"/>
              <a:pathLst>
                <a:path w="670" h="549" extrusionOk="0">
                  <a:moveTo>
                    <a:pt x="569" y="1"/>
                  </a:moveTo>
                  <a:cubicBezTo>
                    <a:pt x="552" y="1"/>
                    <a:pt x="536" y="5"/>
                    <a:pt x="519" y="13"/>
                  </a:cubicBezTo>
                  <a:cubicBezTo>
                    <a:pt x="285" y="30"/>
                    <a:pt x="84" y="181"/>
                    <a:pt x="18" y="414"/>
                  </a:cubicBezTo>
                  <a:cubicBezTo>
                    <a:pt x="1" y="448"/>
                    <a:pt x="1" y="481"/>
                    <a:pt x="1" y="515"/>
                  </a:cubicBezTo>
                  <a:cubicBezTo>
                    <a:pt x="1" y="515"/>
                    <a:pt x="1" y="531"/>
                    <a:pt x="1" y="548"/>
                  </a:cubicBezTo>
                  <a:cubicBezTo>
                    <a:pt x="1" y="548"/>
                    <a:pt x="1" y="498"/>
                    <a:pt x="34" y="414"/>
                  </a:cubicBezTo>
                  <a:cubicBezTo>
                    <a:pt x="101" y="197"/>
                    <a:pt x="302" y="47"/>
                    <a:pt x="519" y="30"/>
                  </a:cubicBezTo>
                  <a:cubicBezTo>
                    <a:pt x="602" y="13"/>
                    <a:pt x="669" y="13"/>
                    <a:pt x="669" y="13"/>
                  </a:cubicBezTo>
                  <a:lnTo>
                    <a:pt x="619" y="13"/>
                  </a:lnTo>
                  <a:cubicBezTo>
                    <a:pt x="602" y="5"/>
                    <a:pt x="586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313;p60">
              <a:extLst>
                <a:ext uri="{FF2B5EF4-FFF2-40B4-BE49-F238E27FC236}">
                  <a16:creationId xmlns:a16="http://schemas.microsoft.com/office/drawing/2014/main" id="{EC555641-A972-4DE6-B590-D6EE27CCB5C8}"/>
                </a:ext>
              </a:extLst>
            </p:cNvPr>
            <p:cNvSpPr/>
            <p:nvPr/>
          </p:nvSpPr>
          <p:spPr>
            <a:xfrm>
              <a:off x="2670403" y="4437705"/>
              <a:ext cx="17724" cy="897"/>
            </a:xfrm>
            <a:custGeom>
              <a:avLst/>
              <a:gdLst/>
              <a:ahLst/>
              <a:cxnLst/>
              <a:rect l="l" t="t" r="r" b="b"/>
              <a:pathLst>
                <a:path w="553" h="28" extrusionOk="0">
                  <a:moveTo>
                    <a:pt x="268" y="0"/>
                  </a:moveTo>
                  <a:cubicBezTo>
                    <a:pt x="193" y="9"/>
                    <a:pt x="126" y="9"/>
                    <a:pt x="78" y="9"/>
                  </a:cubicBezTo>
                  <a:cubicBezTo>
                    <a:pt x="30" y="9"/>
                    <a:pt x="1" y="9"/>
                    <a:pt x="1" y="17"/>
                  </a:cubicBezTo>
                  <a:cubicBezTo>
                    <a:pt x="77" y="24"/>
                    <a:pt x="153" y="28"/>
                    <a:pt x="229" y="28"/>
                  </a:cubicBezTo>
                  <a:cubicBezTo>
                    <a:pt x="337" y="28"/>
                    <a:pt x="444" y="20"/>
                    <a:pt x="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314;p60">
              <a:extLst>
                <a:ext uri="{FF2B5EF4-FFF2-40B4-BE49-F238E27FC236}">
                  <a16:creationId xmlns:a16="http://schemas.microsoft.com/office/drawing/2014/main" id="{4B8E2929-4F33-4175-9815-C96F9D7555A5}"/>
                </a:ext>
              </a:extLst>
            </p:cNvPr>
            <p:cNvSpPr/>
            <p:nvPr/>
          </p:nvSpPr>
          <p:spPr>
            <a:xfrm>
              <a:off x="2697710" y="4437705"/>
              <a:ext cx="2179" cy="323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68" y="0"/>
                  </a:moveTo>
                  <a:cubicBezTo>
                    <a:pt x="51" y="0"/>
                    <a:pt x="34" y="17"/>
                    <a:pt x="17" y="50"/>
                  </a:cubicBezTo>
                  <a:cubicBezTo>
                    <a:pt x="1" y="84"/>
                    <a:pt x="1" y="100"/>
                    <a:pt x="17" y="100"/>
                  </a:cubicBezTo>
                  <a:cubicBezTo>
                    <a:pt x="17" y="100"/>
                    <a:pt x="17" y="84"/>
                    <a:pt x="34" y="50"/>
                  </a:cubicBezTo>
                  <a:cubicBezTo>
                    <a:pt x="51" y="34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315;p60">
              <a:extLst>
                <a:ext uri="{FF2B5EF4-FFF2-40B4-BE49-F238E27FC236}">
                  <a16:creationId xmlns:a16="http://schemas.microsoft.com/office/drawing/2014/main" id="{4A53AE8B-29AA-43F6-A3D7-C92AB65F09CE}"/>
                </a:ext>
              </a:extLst>
            </p:cNvPr>
            <p:cNvSpPr/>
            <p:nvPr/>
          </p:nvSpPr>
          <p:spPr>
            <a:xfrm>
              <a:off x="2701460" y="4432353"/>
              <a:ext cx="2724" cy="2147"/>
            </a:xfrm>
            <a:custGeom>
              <a:avLst/>
              <a:gdLst/>
              <a:ahLst/>
              <a:cxnLst/>
              <a:rect l="l" t="t" r="r" b="b"/>
              <a:pathLst>
                <a:path w="85" h="67" extrusionOk="0">
                  <a:moveTo>
                    <a:pt x="84" y="0"/>
                  </a:moveTo>
                  <a:cubicBezTo>
                    <a:pt x="84" y="0"/>
                    <a:pt x="51" y="0"/>
                    <a:pt x="34" y="17"/>
                  </a:cubicBezTo>
                  <a:cubicBezTo>
                    <a:pt x="17" y="50"/>
                    <a:pt x="1" y="67"/>
                    <a:pt x="17" y="67"/>
                  </a:cubicBezTo>
                  <a:cubicBezTo>
                    <a:pt x="17" y="67"/>
                    <a:pt x="34" y="67"/>
                    <a:pt x="51" y="34"/>
                  </a:cubicBezTo>
                  <a:cubicBezTo>
                    <a:pt x="68" y="17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316;p60">
              <a:extLst>
                <a:ext uri="{FF2B5EF4-FFF2-40B4-BE49-F238E27FC236}">
                  <a16:creationId xmlns:a16="http://schemas.microsoft.com/office/drawing/2014/main" id="{C71A17B6-DDC0-4DC0-B955-0D1B1A5CBEB0}"/>
                </a:ext>
              </a:extLst>
            </p:cNvPr>
            <p:cNvSpPr/>
            <p:nvPr/>
          </p:nvSpPr>
          <p:spPr>
            <a:xfrm>
              <a:off x="2706812" y="4429436"/>
              <a:ext cx="3782" cy="1314"/>
            </a:xfrm>
            <a:custGeom>
              <a:avLst/>
              <a:gdLst/>
              <a:ahLst/>
              <a:cxnLst/>
              <a:rect l="l" t="t" r="r" b="b"/>
              <a:pathLst>
                <a:path w="118" h="41" extrusionOk="0">
                  <a:moveTo>
                    <a:pt x="83" y="0"/>
                  </a:moveTo>
                  <a:cubicBezTo>
                    <a:pt x="73" y="0"/>
                    <a:pt x="62" y="2"/>
                    <a:pt x="51" y="8"/>
                  </a:cubicBezTo>
                  <a:cubicBezTo>
                    <a:pt x="18" y="8"/>
                    <a:pt x="1" y="41"/>
                    <a:pt x="1" y="41"/>
                  </a:cubicBezTo>
                  <a:cubicBezTo>
                    <a:pt x="18" y="41"/>
                    <a:pt x="34" y="41"/>
                    <a:pt x="51" y="24"/>
                  </a:cubicBezTo>
                  <a:cubicBezTo>
                    <a:pt x="84" y="8"/>
                    <a:pt x="118" y="8"/>
                    <a:pt x="118" y="8"/>
                  </a:cubicBezTo>
                  <a:cubicBezTo>
                    <a:pt x="118" y="8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317;p60">
              <a:extLst>
                <a:ext uri="{FF2B5EF4-FFF2-40B4-BE49-F238E27FC236}">
                  <a16:creationId xmlns:a16="http://schemas.microsoft.com/office/drawing/2014/main" id="{46F7C24D-9C77-4512-9C58-EEA7A9E066C7}"/>
                </a:ext>
              </a:extLst>
            </p:cNvPr>
            <p:cNvSpPr/>
            <p:nvPr/>
          </p:nvSpPr>
          <p:spPr>
            <a:xfrm>
              <a:off x="2713254" y="4428347"/>
              <a:ext cx="1635" cy="801"/>
            </a:xfrm>
            <a:custGeom>
              <a:avLst/>
              <a:gdLst/>
              <a:ahLst/>
              <a:cxnLst/>
              <a:rect l="l" t="t" r="r" b="b"/>
              <a:pathLst>
                <a:path w="51" h="25" extrusionOk="0">
                  <a:moveTo>
                    <a:pt x="46" y="1"/>
                  </a:moveTo>
                  <a:cubicBezTo>
                    <a:pt x="39" y="1"/>
                    <a:pt x="28" y="8"/>
                    <a:pt x="17" y="8"/>
                  </a:cubicBezTo>
                  <a:cubicBezTo>
                    <a:pt x="0" y="8"/>
                    <a:pt x="0" y="25"/>
                    <a:pt x="0" y="25"/>
                  </a:cubicBezTo>
                  <a:lnTo>
                    <a:pt x="34" y="25"/>
                  </a:lnTo>
                  <a:cubicBezTo>
                    <a:pt x="50" y="25"/>
                    <a:pt x="50" y="8"/>
                    <a:pt x="50" y="8"/>
                  </a:cubicBezTo>
                  <a:cubicBezTo>
                    <a:pt x="50" y="3"/>
                    <a:pt x="49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318;p60">
              <a:extLst>
                <a:ext uri="{FF2B5EF4-FFF2-40B4-BE49-F238E27FC236}">
                  <a16:creationId xmlns:a16="http://schemas.microsoft.com/office/drawing/2014/main" id="{547E9A9E-4408-47BD-B52A-367477BBFFCD}"/>
                </a:ext>
              </a:extLst>
            </p:cNvPr>
            <p:cNvSpPr/>
            <p:nvPr/>
          </p:nvSpPr>
          <p:spPr>
            <a:xfrm>
              <a:off x="2553132" y="3508928"/>
              <a:ext cx="278482" cy="281912"/>
            </a:xfrm>
            <a:custGeom>
              <a:avLst/>
              <a:gdLst/>
              <a:ahLst/>
              <a:cxnLst/>
              <a:rect l="l" t="t" r="r" b="b"/>
              <a:pathLst>
                <a:path w="8689" h="8796" extrusionOk="0">
                  <a:moveTo>
                    <a:pt x="5998" y="0"/>
                  </a:moveTo>
                  <a:cubicBezTo>
                    <a:pt x="5937" y="0"/>
                    <a:pt x="5876" y="2"/>
                    <a:pt x="5815" y="7"/>
                  </a:cubicBezTo>
                  <a:lnTo>
                    <a:pt x="3743" y="157"/>
                  </a:lnTo>
                  <a:cubicBezTo>
                    <a:pt x="3743" y="157"/>
                    <a:pt x="3626" y="132"/>
                    <a:pt x="3434" y="132"/>
                  </a:cubicBezTo>
                  <a:cubicBezTo>
                    <a:pt x="2902" y="132"/>
                    <a:pt x="1791" y="321"/>
                    <a:pt x="970" y="1744"/>
                  </a:cubicBezTo>
                  <a:lnTo>
                    <a:pt x="0" y="3566"/>
                  </a:lnTo>
                  <a:lnTo>
                    <a:pt x="2089" y="4752"/>
                  </a:lnTo>
                  <a:lnTo>
                    <a:pt x="2239" y="4601"/>
                  </a:lnTo>
                  <a:lnTo>
                    <a:pt x="2390" y="4886"/>
                  </a:lnTo>
                  <a:lnTo>
                    <a:pt x="2256" y="8795"/>
                  </a:lnTo>
                  <a:lnTo>
                    <a:pt x="7937" y="7709"/>
                  </a:lnTo>
                  <a:lnTo>
                    <a:pt x="7469" y="7041"/>
                  </a:lnTo>
                  <a:cubicBezTo>
                    <a:pt x="7018" y="6423"/>
                    <a:pt x="7118" y="5571"/>
                    <a:pt x="7302" y="4819"/>
                  </a:cubicBezTo>
                  <a:lnTo>
                    <a:pt x="7369" y="4568"/>
                  </a:lnTo>
                  <a:lnTo>
                    <a:pt x="8572" y="4601"/>
                  </a:lnTo>
                  <a:cubicBezTo>
                    <a:pt x="8572" y="4601"/>
                    <a:pt x="8689" y="3916"/>
                    <a:pt x="8572" y="2413"/>
                  </a:cubicBezTo>
                  <a:cubicBezTo>
                    <a:pt x="8555" y="2396"/>
                    <a:pt x="8555" y="2363"/>
                    <a:pt x="8555" y="2346"/>
                  </a:cubicBezTo>
                  <a:cubicBezTo>
                    <a:pt x="8428" y="1020"/>
                    <a:pt x="7308" y="0"/>
                    <a:pt x="599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319;p60">
              <a:extLst>
                <a:ext uri="{FF2B5EF4-FFF2-40B4-BE49-F238E27FC236}">
                  <a16:creationId xmlns:a16="http://schemas.microsoft.com/office/drawing/2014/main" id="{88C0891A-FFDB-4788-952E-8C872222C0D3}"/>
                </a:ext>
              </a:extLst>
            </p:cNvPr>
            <p:cNvSpPr/>
            <p:nvPr/>
          </p:nvSpPr>
          <p:spPr>
            <a:xfrm>
              <a:off x="2620597" y="3602835"/>
              <a:ext cx="13429" cy="62690"/>
            </a:xfrm>
            <a:custGeom>
              <a:avLst/>
              <a:gdLst/>
              <a:ahLst/>
              <a:cxnLst/>
              <a:rect l="l" t="t" r="r" b="b"/>
              <a:pathLst>
                <a:path w="419" h="1956" extrusionOk="0">
                  <a:moveTo>
                    <a:pt x="418" y="1"/>
                  </a:moveTo>
                  <a:cubicBezTo>
                    <a:pt x="368" y="84"/>
                    <a:pt x="335" y="184"/>
                    <a:pt x="302" y="285"/>
                  </a:cubicBezTo>
                  <a:cubicBezTo>
                    <a:pt x="235" y="452"/>
                    <a:pt x="151" y="702"/>
                    <a:pt x="68" y="970"/>
                  </a:cubicBezTo>
                  <a:cubicBezTo>
                    <a:pt x="17" y="1103"/>
                    <a:pt x="1" y="1237"/>
                    <a:pt x="17" y="1387"/>
                  </a:cubicBezTo>
                  <a:cubicBezTo>
                    <a:pt x="34" y="1488"/>
                    <a:pt x="68" y="1605"/>
                    <a:pt x="118" y="1705"/>
                  </a:cubicBezTo>
                  <a:cubicBezTo>
                    <a:pt x="168" y="1788"/>
                    <a:pt x="218" y="1872"/>
                    <a:pt x="285" y="1956"/>
                  </a:cubicBezTo>
                  <a:cubicBezTo>
                    <a:pt x="251" y="1855"/>
                    <a:pt x="201" y="1772"/>
                    <a:pt x="168" y="1688"/>
                  </a:cubicBezTo>
                  <a:cubicBezTo>
                    <a:pt x="51" y="1471"/>
                    <a:pt x="51" y="1220"/>
                    <a:pt x="118" y="986"/>
                  </a:cubicBezTo>
                  <a:cubicBezTo>
                    <a:pt x="201" y="736"/>
                    <a:pt x="285" y="502"/>
                    <a:pt x="335" y="301"/>
                  </a:cubicBezTo>
                  <a:cubicBezTo>
                    <a:pt x="368" y="201"/>
                    <a:pt x="402" y="10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320;p60">
              <a:extLst>
                <a:ext uri="{FF2B5EF4-FFF2-40B4-BE49-F238E27FC236}">
                  <a16:creationId xmlns:a16="http://schemas.microsoft.com/office/drawing/2014/main" id="{DA7E947F-44F7-4B45-9691-33597E3390AC}"/>
                </a:ext>
              </a:extLst>
            </p:cNvPr>
            <p:cNvSpPr/>
            <p:nvPr/>
          </p:nvSpPr>
          <p:spPr>
            <a:xfrm>
              <a:off x="2751810" y="3591073"/>
              <a:ext cx="76055" cy="63747"/>
            </a:xfrm>
            <a:custGeom>
              <a:avLst/>
              <a:gdLst/>
              <a:ahLst/>
              <a:cxnLst/>
              <a:rect l="l" t="t" r="r" b="b"/>
              <a:pathLst>
                <a:path w="2373" h="1989" extrusionOk="0">
                  <a:moveTo>
                    <a:pt x="117" y="0"/>
                  </a:moveTo>
                  <a:cubicBezTo>
                    <a:pt x="101" y="50"/>
                    <a:pt x="101" y="84"/>
                    <a:pt x="84" y="134"/>
                  </a:cubicBezTo>
                  <a:cubicBezTo>
                    <a:pt x="84" y="217"/>
                    <a:pt x="67" y="351"/>
                    <a:pt x="67" y="518"/>
                  </a:cubicBezTo>
                  <a:cubicBezTo>
                    <a:pt x="34" y="835"/>
                    <a:pt x="34" y="1287"/>
                    <a:pt x="17" y="1788"/>
                  </a:cubicBezTo>
                  <a:lnTo>
                    <a:pt x="0" y="1821"/>
                  </a:lnTo>
                  <a:lnTo>
                    <a:pt x="34" y="1821"/>
                  </a:lnTo>
                  <a:lnTo>
                    <a:pt x="318" y="1838"/>
                  </a:lnTo>
                  <a:cubicBezTo>
                    <a:pt x="869" y="1888"/>
                    <a:pt x="1387" y="1938"/>
                    <a:pt x="1755" y="1955"/>
                  </a:cubicBezTo>
                  <a:lnTo>
                    <a:pt x="2206" y="1988"/>
                  </a:lnTo>
                  <a:lnTo>
                    <a:pt x="2373" y="1988"/>
                  </a:lnTo>
                  <a:cubicBezTo>
                    <a:pt x="2306" y="1972"/>
                    <a:pt x="2256" y="1972"/>
                    <a:pt x="2206" y="1955"/>
                  </a:cubicBezTo>
                  <a:lnTo>
                    <a:pt x="1771" y="1905"/>
                  </a:lnTo>
                  <a:cubicBezTo>
                    <a:pt x="1404" y="1871"/>
                    <a:pt x="886" y="1821"/>
                    <a:pt x="318" y="1771"/>
                  </a:cubicBezTo>
                  <a:lnTo>
                    <a:pt x="69" y="1756"/>
                  </a:lnTo>
                  <a:lnTo>
                    <a:pt x="69" y="1756"/>
                  </a:lnTo>
                  <a:cubicBezTo>
                    <a:pt x="101" y="1267"/>
                    <a:pt x="101" y="829"/>
                    <a:pt x="101" y="518"/>
                  </a:cubicBezTo>
                  <a:cubicBezTo>
                    <a:pt x="101" y="368"/>
                    <a:pt x="117" y="234"/>
                    <a:pt x="117" y="134"/>
                  </a:cubicBezTo>
                  <a:cubicBezTo>
                    <a:pt x="117" y="84"/>
                    <a:pt x="117" y="50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321;p60">
              <a:extLst>
                <a:ext uri="{FF2B5EF4-FFF2-40B4-BE49-F238E27FC236}">
                  <a16:creationId xmlns:a16="http://schemas.microsoft.com/office/drawing/2014/main" id="{419640B9-FCBD-4898-B449-BFD1F1E10199}"/>
                </a:ext>
              </a:extLst>
            </p:cNvPr>
            <p:cNvSpPr/>
            <p:nvPr/>
          </p:nvSpPr>
          <p:spPr>
            <a:xfrm>
              <a:off x="2580439" y="3567291"/>
              <a:ext cx="246368" cy="32050"/>
            </a:xfrm>
            <a:custGeom>
              <a:avLst/>
              <a:gdLst/>
              <a:ahLst/>
              <a:cxnLst/>
              <a:rect l="l" t="t" r="r" b="b"/>
              <a:pathLst>
                <a:path w="7687" h="1000" extrusionOk="0">
                  <a:moveTo>
                    <a:pt x="7603" y="475"/>
                  </a:moveTo>
                  <a:cubicBezTo>
                    <a:pt x="7636" y="491"/>
                    <a:pt x="7653" y="491"/>
                    <a:pt x="7687" y="491"/>
                  </a:cubicBezTo>
                  <a:cubicBezTo>
                    <a:pt x="7653" y="475"/>
                    <a:pt x="7636" y="475"/>
                    <a:pt x="7603" y="475"/>
                  </a:cubicBezTo>
                  <a:close/>
                  <a:moveTo>
                    <a:pt x="568" y="1"/>
                  </a:moveTo>
                  <a:cubicBezTo>
                    <a:pt x="479" y="1"/>
                    <a:pt x="389" y="8"/>
                    <a:pt x="301" y="24"/>
                  </a:cubicBezTo>
                  <a:cubicBezTo>
                    <a:pt x="201" y="40"/>
                    <a:pt x="101" y="90"/>
                    <a:pt x="1" y="141"/>
                  </a:cubicBezTo>
                  <a:cubicBezTo>
                    <a:pt x="101" y="107"/>
                    <a:pt x="201" y="74"/>
                    <a:pt x="301" y="57"/>
                  </a:cubicBezTo>
                  <a:cubicBezTo>
                    <a:pt x="389" y="41"/>
                    <a:pt x="477" y="34"/>
                    <a:pt x="565" y="34"/>
                  </a:cubicBezTo>
                  <a:cubicBezTo>
                    <a:pt x="760" y="34"/>
                    <a:pt x="952" y="71"/>
                    <a:pt x="1137" y="141"/>
                  </a:cubicBezTo>
                  <a:cubicBezTo>
                    <a:pt x="1538" y="308"/>
                    <a:pt x="1905" y="508"/>
                    <a:pt x="2273" y="725"/>
                  </a:cubicBezTo>
                  <a:cubicBezTo>
                    <a:pt x="2507" y="842"/>
                    <a:pt x="2741" y="926"/>
                    <a:pt x="2991" y="976"/>
                  </a:cubicBezTo>
                  <a:cubicBezTo>
                    <a:pt x="3086" y="988"/>
                    <a:pt x="3180" y="1000"/>
                    <a:pt x="3275" y="1000"/>
                  </a:cubicBezTo>
                  <a:cubicBezTo>
                    <a:pt x="3314" y="1000"/>
                    <a:pt x="3353" y="998"/>
                    <a:pt x="3392" y="993"/>
                  </a:cubicBezTo>
                  <a:cubicBezTo>
                    <a:pt x="3526" y="993"/>
                    <a:pt x="3676" y="976"/>
                    <a:pt x="3810" y="943"/>
                  </a:cubicBezTo>
                  <a:cubicBezTo>
                    <a:pt x="4345" y="809"/>
                    <a:pt x="4829" y="558"/>
                    <a:pt x="5281" y="408"/>
                  </a:cubicBezTo>
                  <a:cubicBezTo>
                    <a:pt x="5498" y="341"/>
                    <a:pt x="5715" y="291"/>
                    <a:pt x="5932" y="274"/>
                  </a:cubicBezTo>
                  <a:cubicBezTo>
                    <a:pt x="6032" y="266"/>
                    <a:pt x="6133" y="262"/>
                    <a:pt x="6233" y="262"/>
                  </a:cubicBezTo>
                  <a:cubicBezTo>
                    <a:pt x="6333" y="262"/>
                    <a:pt x="6433" y="266"/>
                    <a:pt x="6534" y="274"/>
                  </a:cubicBezTo>
                  <a:cubicBezTo>
                    <a:pt x="6818" y="308"/>
                    <a:pt x="7102" y="358"/>
                    <a:pt x="7369" y="425"/>
                  </a:cubicBezTo>
                  <a:lnTo>
                    <a:pt x="7603" y="475"/>
                  </a:lnTo>
                  <a:lnTo>
                    <a:pt x="7386" y="408"/>
                  </a:lnTo>
                  <a:cubicBezTo>
                    <a:pt x="7102" y="324"/>
                    <a:pt x="6818" y="274"/>
                    <a:pt x="6534" y="241"/>
                  </a:cubicBezTo>
                  <a:cubicBezTo>
                    <a:pt x="6416" y="221"/>
                    <a:pt x="6299" y="213"/>
                    <a:pt x="6181" y="213"/>
                  </a:cubicBezTo>
                  <a:cubicBezTo>
                    <a:pt x="6098" y="213"/>
                    <a:pt x="6015" y="217"/>
                    <a:pt x="5932" y="224"/>
                  </a:cubicBezTo>
                  <a:cubicBezTo>
                    <a:pt x="5698" y="241"/>
                    <a:pt x="5481" y="291"/>
                    <a:pt x="5264" y="358"/>
                  </a:cubicBezTo>
                  <a:cubicBezTo>
                    <a:pt x="4796" y="508"/>
                    <a:pt x="4328" y="742"/>
                    <a:pt x="3793" y="876"/>
                  </a:cubicBezTo>
                  <a:cubicBezTo>
                    <a:pt x="3632" y="916"/>
                    <a:pt x="3470" y="938"/>
                    <a:pt x="3312" y="938"/>
                  </a:cubicBezTo>
                  <a:cubicBezTo>
                    <a:pt x="3208" y="938"/>
                    <a:pt x="3107" y="929"/>
                    <a:pt x="3008" y="909"/>
                  </a:cubicBezTo>
                  <a:cubicBezTo>
                    <a:pt x="2758" y="876"/>
                    <a:pt x="2524" y="792"/>
                    <a:pt x="2306" y="675"/>
                  </a:cubicBezTo>
                  <a:cubicBezTo>
                    <a:pt x="1939" y="458"/>
                    <a:pt x="1555" y="257"/>
                    <a:pt x="1154" y="107"/>
                  </a:cubicBezTo>
                  <a:cubicBezTo>
                    <a:pt x="969" y="38"/>
                    <a:pt x="768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322;p60">
              <a:extLst>
                <a:ext uri="{FF2B5EF4-FFF2-40B4-BE49-F238E27FC236}">
                  <a16:creationId xmlns:a16="http://schemas.microsoft.com/office/drawing/2014/main" id="{B8330CEF-D282-4805-9BF2-F0B89BD2B5D8}"/>
                </a:ext>
              </a:extLst>
            </p:cNvPr>
            <p:cNvSpPr/>
            <p:nvPr/>
          </p:nvSpPr>
          <p:spPr>
            <a:xfrm>
              <a:off x="2631302" y="3682639"/>
              <a:ext cx="117848" cy="21858"/>
            </a:xfrm>
            <a:custGeom>
              <a:avLst/>
              <a:gdLst/>
              <a:ahLst/>
              <a:cxnLst/>
              <a:rect l="l" t="t" r="r" b="b"/>
              <a:pathLst>
                <a:path w="3677" h="682" extrusionOk="0">
                  <a:moveTo>
                    <a:pt x="18" y="0"/>
                  </a:moveTo>
                  <a:cubicBezTo>
                    <a:pt x="1" y="0"/>
                    <a:pt x="18" y="17"/>
                    <a:pt x="18" y="50"/>
                  </a:cubicBezTo>
                  <a:cubicBezTo>
                    <a:pt x="34" y="84"/>
                    <a:pt x="51" y="117"/>
                    <a:pt x="68" y="151"/>
                  </a:cubicBezTo>
                  <a:cubicBezTo>
                    <a:pt x="151" y="268"/>
                    <a:pt x="252" y="368"/>
                    <a:pt x="369" y="451"/>
                  </a:cubicBezTo>
                  <a:cubicBezTo>
                    <a:pt x="552" y="568"/>
                    <a:pt x="770" y="652"/>
                    <a:pt x="970" y="669"/>
                  </a:cubicBezTo>
                  <a:cubicBezTo>
                    <a:pt x="1042" y="677"/>
                    <a:pt x="1113" y="682"/>
                    <a:pt x="1185" y="682"/>
                  </a:cubicBezTo>
                  <a:cubicBezTo>
                    <a:pt x="1379" y="682"/>
                    <a:pt x="1572" y="651"/>
                    <a:pt x="1755" y="602"/>
                  </a:cubicBezTo>
                  <a:cubicBezTo>
                    <a:pt x="2023" y="535"/>
                    <a:pt x="2273" y="451"/>
                    <a:pt x="2491" y="368"/>
                  </a:cubicBezTo>
                  <a:cubicBezTo>
                    <a:pt x="2691" y="301"/>
                    <a:pt x="2892" y="234"/>
                    <a:pt x="3109" y="184"/>
                  </a:cubicBezTo>
                  <a:cubicBezTo>
                    <a:pt x="3242" y="151"/>
                    <a:pt x="3376" y="134"/>
                    <a:pt x="3526" y="117"/>
                  </a:cubicBezTo>
                  <a:lnTo>
                    <a:pt x="3677" y="117"/>
                  </a:lnTo>
                  <a:cubicBezTo>
                    <a:pt x="3627" y="100"/>
                    <a:pt x="3577" y="100"/>
                    <a:pt x="3526" y="100"/>
                  </a:cubicBezTo>
                  <a:cubicBezTo>
                    <a:pt x="3376" y="100"/>
                    <a:pt x="3226" y="117"/>
                    <a:pt x="3092" y="151"/>
                  </a:cubicBezTo>
                  <a:cubicBezTo>
                    <a:pt x="2892" y="184"/>
                    <a:pt x="2674" y="251"/>
                    <a:pt x="2474" y="318"/>
                  </a:cubicBezTo>
                  <a:cubicBezTo>
                    <a:pt x="2257" y="384"/>
                    <a:pt x="2006" y="485"/>
                    <a:pt x="1739" y="535"/>
                  </a:cubicBezTo>
                  <a:cubicBezTo>
                    <a:pt x="1544" y="600"/>
                    <a:pt x="1350" y="624"/>
                    <a:pt x="1156" y="624"/>
                  </a:cubicBezTo>
                  <a:cubicBezTo>
                    <a:pt x="1099" y="624"/>
                    <a:pt x="1043" y="622"/>
                    <a:pt x="987" y="618"/>
                  </a:cubicBezTo>
                  <a:cubicBezTo>
                    <a:pt x="770" y="585"/>
                    <a:pt x="569" y="518"/>
                    <a:pt x="402" y="418"/>
                  </a:cubicBezTo>
                  <a:cubicBezTo>
                    <a:pt x="285" y="351"/>
                    <a:pt x="168" y="251"/>
                    <a:pt x="101" y="134"/>
                  </a:cubicBezTo>
                  <a:cubicBezTo>
                    <a:pt x="34" y="5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323;p60">
              <a:extLst>
                <a:ext uri="{FF2B5EF4-FFF2-40B4-BE49-F238E27FC236}">
                  <a16:creationId xmlns:a16="http://schemas.microsoft.com/office/drawing/2014/main" id="{497D5EA6-FBD9-419B-9140-21FB5E8816F6}"/>
                </a:ext>
              </a:extLst>
            </p:cNvPr>
            <p:cNvSpPr/>
            <p:nvPr/>
          </p:nvSpPr>
          <p:spPr>
            <a:xfrm>
              <a:off x="2568676" y="3753310"/>
              <a:ext cx="275790" cy="383991"/>
            </a:xfrm>
            <a:custGeom>
              <a:avLst/>
              <a:gdLst/>
              <a:ahLst/>
              <a:cxnLst/>
              <a:rect l="l" t="t" r="r" b="b"/>
              <a:pathLst>
                <a:path w="8605" h="11981" extrusionOk="0">
                  <a:moveTo>
                    <a:pt x="7235" y="1"/>
                  </a:moveTo>
                  <a:lnTo>
                    <a:pt x="1855" y="636"/>
                  </a:lnTo>
                  <a:lnTo>
                    <a:pt x="835" y="4612"/>
                  </a:lnTo>
                  <a:cubicBezTo>
                    <a:pt x="835" y="4612"/>
                    <a:pt x="0" y="8856"/>
                    <a:pt x="334" y="11981"/>
                  </a:cubicBezTo>
                  <a:lnTo>
                    <a:pt x="5648" y="11830"/>
                  </a:lnTo>
                  <a:cubicBezTo>
                    <a:pt x="5648" y="11830"/>
                    <a:pt x="6700" y="7302"/>
                    <a:pt x="7653" y="4545"/>
                  </a:cubicBezTo>
                  <a:cubicBezTo>
                    <a:pt x="8605" y="1772"/>
                    <a:pt x="7235" y="1"/>
                    <a:pt x="723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324;p60">
              <a:extLst>
                <a:ext uri="{FF2B5EF4-FFF2-40B4-BE49-F238E27FC236}">
                  <a16:creationId xmlns:a16="http://schemas.microsoft.com/office/drawing/2014/main" id="{EA1875C1-0310-4D6D-8AC9-936B71F03F94}"/>
                </a:ext>
              </a:extLst>
            </p:cNvPr>
            <p:cNvSpPr/>
            <p:nvPr/>
          </p:nvSpPr>
          <p:spPr>
            <a:xfrm>
              <a:off x="2600246" y="3889875"/>
              <a:ext cx="198710" cy="42402"/>
            </a:xfrm>
            <a:custGeom>
              <a:avLst/>
              <a:gdLst/>
              <a:ahLst/>
              <a:cxnLst/>
              <a:rect l="l" t="t" r="r" b="b"/>
              <a:pathLst>
                <a:path w="6200" h="1323" extrusionOk="0">
                  <a:moveTo>
                    <a:pt x="1" y="0"/>
                  </a:moveTo>
                  <a:cubicBezTo>
                    <a:pt x="1" y="0"/>
                    <a:pt x="84" y="34"/>
                    <a:pt x="235" y="101"/>
                  </a:cubicBezTo>
                  <a:cubicBezTo>
                    <a:pt x="452" y="201"/>
                    <a:pt x="669" y="318"/>
                    <a:pt x="870" y="435"/>
                  </a:cubicBezTo>
                  <a:cubicBezTo>
                    <a:pt x="1170" y="635"/>
                    <a:pt x="1521" y="769"/>
                    <a:pt x="1872" y="853"/>
                  </a:cubicBezTo>
                  <a:cubicBezTo>
                    <a:pt x="1999" y="862"/>
                    <a:pt x="2126" y="868"/>
                    <a:pt x="2254" y="868"/>
                  </a:cubicBezTo>
                  <a:cubicBezTo>
                    <a:pt x="2566" y="868"/>
                    <a:pt x="2879" y="835"/>
                    <a:pt x="3175" y="752"/>
                  </a:cubicBezTo>
                  <a:cubicBezTo>
                    <a:pt x="3610" y="652"/>
                    <a:pt x="4028" y="568"/>
                    <a:pt x="4462" y="518"/>
                  </a:cubicBezTo>
                  <a:cubicBezTo>
                    <a:pt x="4536" y="512"/>
                    <a:pt x="4608" y="508"/>
                    <a:pt x="4680" y="508"/>
                  </a:cubicBezTo>
                  <a:cubicBezTo>
                    <a:pt x="4969" y="508"/>
                    <a:pt x="5244" y="562"/>
                    <a:pt x="5498" y="669"/>
                  </a:cubicBezTo>
                  <a:cubicBezTo>
                    <a:pt x="5732" y="769"/>
                    <a:pt x="5916" y="919"/>
                    <a:pt x="6066" y="1103"/>
                  </a:cubicBezTo>
                  <a:cubicBezTo>
                    <a:pt x="6159" y="1227"/>
                    <a:pt x="6194" y="1322"/>
                    <a:pt x="6199" y="1322"/>
                  </a:cubicBezTo>
                  <a:cubicBezTo>
                    <a:pt x="6200" y="1322"/>
                    <a:pt x="6200" y="1322"/>
                    <a:pt x="6200" y="1320"/>
                  </a:cubicBezTo>
                  <a:cubicBezTo>
                    <a:pt x="6200" y="1304"/>
                    <a:pt x="6200" y="1287"/>
                    <a:pt x="6183" y="1270"/>
                  </a:cubicBezTo>
                  <a:cubicBezTo>
                    <a:pt x="6166" y="1237"/>
                    <a:pt x="6166" y="1220"/>
                    <a:pt x="6150" y="1187"/>
                  </a:cubicBezTo>
                  <a:cubicBezTo>
                    <a:pt x="6133" y="1153"/>
                    <a:pt x="6116" y="1120"/>
                    <a:pt x="6083" y="1086"/>
                  </a:cubicBezTo>
                  <a:cubicBezTo>
                    <a:pt x="5949" y="886"/>
                    <a:pt x="5749" y="736"/>
                    <a:pt x="5531" y="635"/>
                  </a:cubicBezTo>
                  <a:cubicBezTo>
                    <a:pt x="5263" y="514"/>
                    <a:pt x="4973" y="458"/>
                    <a:pt x="4678" y="458"/>
                  </a:cubicBezTo>
                  <a:cubicBezTo>
                    <a:pt x="4606" y="458"/>
                    <a:pt x="4534" y="462"/>
                    <a:pt x="4462" y="468"/>
                  </a:cubicBezTo>
                  <a:cubicBezTo>
                    <a:pt x="4028" y="502"/>
                    <a:pt x="3593" y="585"/>
                    <a:pt x="3175" y="702"/>
                  </a:cubicBezTo>
                  <a:cubicBezTo>
                    <a:pt x="2887" y="771"/>
                    <a:pt x="2583" y="809"/>
                    <a:pt x="2279" y="809"/>
                  </a:cubicBezTo>
                  <a:cubicBezTo>
                    <a:pt x="2143" y="809"/>
                    <a:pt x="2007" y="801"/>
                    <a:pt x="1872" y="786"/>
                  </a:cubicBezTo>
                  <a:cubicBezTo>
                    <a:pt x="1538" y="719"/>
                    <a:pt x="1204" y="585"/>
                    <a:pt x="903" y="401"/>
                  </a:cubicBezTo>
                  <a:cubicBezTo>
                    <a:pt x="686" y="284"/>
                    <a:pt x="469" y="167"/>
                    <a:pt x="251" y="84"/>
                  </a:cubicBezTo>
                  <a:cubicBezTo>
                    <a:pt x="185" y="51"/>
                    <a:pt x="118" y="34"/>
                    <a:pt x="68" y="17"/>
                  </a:cubicBezTo>
                  <a:cubicBezTo>
                    <a:pt x="34" y="0"/>
                    <a:pt x="18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325;p60">
              <a:extLst>
                <a:ext uri="{FF2B5EF4-FFF2-40B4-BE49-F238E27FC236}">
                  <a16:creationId xmlns:a16="http://schemas.microsoft.com/office/drawing/2014/main" id="{C9EA0ABF-7BA6-4200-9635-CAABCB461DD3}"/>
                </a:ext>
              </a:extLst>
            </p:cNvPr>
            <p:cNvSpPr/>
            <p:nvPr/>
          </p:nvSpPr>
          <p:spPr>
            <a:xfrm>
              <a:off x="2577779" y="4057400"/>
              <a:ext cx="181018" cy="29646"/>
            </a:xfrm>
            <a:custGeom>
              <a:avLst/>
              <a:gdLst/>
              <a:ahLst/>
              <a:cxnLst/>
              <a:rect l="l" t="t" r="r" b="b"/>
              <a:pathLst>
                <a:path w="5648" h="925" extrusionOk="0">
                  <a:moveTo>
                    <a:pt x="2" y="1"/>
                  </a:moveTo>
                  <a:cubicBezTo>
                    <a:pt x="1" y="1"/>
                    <a:pt x="0" y="1"/>
                    <a:pt x="0" y="3"/>
                  </a:cubicBezTo>
                  <a:cubicBezTo>
                    <a:pt x="0" y="20"/>
                    <a:pt x="17" y="37"/>
                    <a:pt x="33" y="53"/>
                  </a:cubicBezTo>
                  <a:cubicBezTo>
                    <a:pt x="67" y="103"/>
                    <a:pt x="117" y="137"/>
                    <a:pt x="150" y="187"/>
                  </a:cubicBezTo>
                  <a:cubicBezTo>
                    <a:pt x="301" y="354"/>
                    <a:pt x="485" y="488"/>
                    <a:pt x="685" y="588"/>
                  </a:cubicBezTo>
                  <a:cubicBezTo>
                    <a:pt x="969" y="755"/>
                    <a:pt x="1287" y="872"/>
                    <a:pt x="1621" y="905"/>
                  </a:cubicBezTo>
                  <a:cubicBezTo>
                    <a:pt x="1723" y="918"/>
                    <a:pt x="1827" y="924"/>
                    <a:pt x="1930" y="924"/>
                  </a:cubicBezTo>
                  <a:cubicBezTo>
                    <a:pt x="2232" y="924"/>
                    <a:pt x="2533" y="871"/>
                    <a:pt x="2807" y="772"/>
                  </a:cubicBezTo>
                  <a:cubicBezTo>
                    <a:pt x="3225" y="621"/>
                    <a:pt x="3576" y="421"/>
                    <a:pt x="3927" y="304"/>
                  </a:cubicBezTo>
                  <a:cubicBezTo>
                    <a:pt x="4137" y="222"/>
                    <a:pt x="4364" y="181"/>
                    <a:pt x="4590" y="181"/>
                  </a:cubicBezTo>
                  <a:cubicBezTo>
                    <a:pt x="4687" y="181"/>
                    <a:pt x="4784" y="189"/>
                    <a:pt x="4879" y="204"/>
                  </a:cubicBezTo>
                  <a:cubicBezTo>
                    <a:pt x="5096" y="237"/>
                    <a:pt x="5297" y="321"/>
                    <a:pt x="5480" y="454"/>
                  </a:cubicBezTo>
                  <a:cubicBezTo>
                    <a:pt x="5531" y="521"/>
                    <a:pt x="5581" y="571"/>
                    <a:pt x="5648" y="638"/>
                  </a:cubicBezTo>
                  <a:cubicBezTo>
                    <a:pt x="5631" y="621"/>
                    <a:pt x="5614" y="605"/>
                    <a:pt x="5614" y="588"/>
                  </a:cubicBezTo>
                  <a:cubicBezTo>
                    <a:pt x="5581" y="538"/>
                    <a:pt x="5531" y="488"/>
                    <a:pt x="5480" y="438"/>
                  </a:cubicBezTo>
                  <a:cubicBezTo>
                    <a:pt x="5313" y="287"/>
                    <a:pt x="5113" y="187"/>
                    <a:pt x="4896" y="154"/>
                  </a:cubicBezTo>
                  <a:cubicBezTo>
                    <a:pt x="4795" y="139"/>
                    <a:pt x="4695" y="131"/>
                    <a:pt x="4595" y="131"/>
                  </a:cubicBezTo>
                  <a:cubicBezTo>
                    <a:pt x="4363" y="131"/>
                    <a:pt x="4132" y="172"/>
                    <a:pt x="3910" y="254"/>
                  </a:cubicBezTo>
                  <a:cubicBezTo>
                    <a:pt x="3559" y="371"/>
                    <a:pt x="3191" y="555"/>
                    <a:pt x="2790" y="705"/>
                  </a:cubicBezTo>
                  <a:cubicBezTo>
                    <a:pt x="2515" y="818"/>
                    <a:pt x="2220" y="874"/>
                    <a:pt x="1921" y="874"/>
                  </a:cubicBezTo>
                  <a:cubicBezTo>
                    <a:pt x="1821" y="874"/>
                    <a:pt x="1721" y="868"/>
                    <a:pt x="1621" y="855"/>
                  </a:cubicBezTo>
                  <a:cubicBezTo>
                    <a:pt x="1303" y="822"/>
                    <a:pt x="986" y="722"/>
                    <a:pt x="702" y="555"/>
                  </a:cubicBezTo>
                  <a:cubicBezTo>
                    <a:pt x="501" y="454"/>
                    <a:pt x="334" y="321"/>
                    <a:pt x="167" y="170"/>
                  </a:cubicBezTo>
                  <a:cubicBezTo>
                    <a:pt x="62" y="65"/>
                    <a:pt x="11" y="1"/>
                    <a:pt x="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326;p60">
              <a:extLst>
                <a:ext uri="{FF2B5EF4-FFF2-40B4-BE49-F238E27FC236}">
                  <a16:creationId xmlns:a16="http://schemas.microsoft.com/office/drawing/2014/main" id="{DB582D7D-AB7E-4FD5-8031-E94384EE17AD}"/>
                </a:ext>
              </a:extLst>
            </p:cNvPr>
            <p:cNvSpPr/>
            <p:nvPr/>
          </p:nvSpPr>
          <p:spPr>
            <a:xfrm>
              <a:off x="2653256" y="3752701"/>
              <a:ext cx="171403" cy="70254"/>
            </a:xfrm>
            <a:custGeom>
              <a:avLst/>
              <a:gdLst/>
              <a:ahLst/>
              <a:cxnLst/>
              <a:rect l="l" t="t" r="r" b="b"/>
              <a:pathLst>
                <a:path w="5348" h="2192" extrusionOk="0">
                  <a:moveTo>
                    <a:pt x="4458" y="0"/>
                  </a:moveTo>
                  <a:cubicBezTo>
                    <a:pt x="3655" y="0"/>
                    <a:pt x="1" y="1607"/>
                    <a:pt x="1" y="1607"/>
                  </a:cubicBezTo>
                  <a:lnTo>
                    <a:pt x="201" y="2192"/>
                  </a:lnTo>
                  <a:lnTo>
                    <a:pt x="5348" y="1356"/>
                  </a:lnTo>
                  <a:cubicBezTo>
                    <a:pt x="5298" y="1106"/>
                    <a:pt x="5214" y="855"/>
                    <a:pt x="5114" y="621"/>
                  </a:cubicBezTo>
                  <a:cubicBezTo>
                    <a:pt x="5014" y="354"/>
                    <a:pt x="4730" y="153"/>
                    <a:pt x="4596" y="36"/>
                  </a:cubicBezTo>
                  <a:cubicBezTo>
                    <a:pt x="4573" y="12"/>
                    <a:pt x="4525" y="0"/>
                    <a:pt x="44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327;p60">
              <a:extLst>
                <a:ext uri="{FF2B5EF4-FFF2-40B4-BE49-F238E27FC236}">
                  <a16:creationId xmlns:a16="http://schemas.microsoft.com/office/drawing/2014/main" id="{34ACAF2F-43F3-4F48-B575-8530CCBC7F49}"/>
                </a:ext>
              </a:extLst>
            </p:cNvPr>
            <p:cNvSpPr/>
            <p:nvPr/>
          </p:nvSpPr>
          <p:spPr>
            <a:xfrm>
              <a:off x="2614187" y="3769912"/>
              <a:ext cx="51440" cy="53043"/>
            </a:xfrm>
            <a:custGeom>
              <a:avLst/>
              <a:gdLst/>
              <a:ahLst/>
              <a:cxnLst/>
              <a:rect l="l" t="t" r="r" b="b"/>
              <a:pathLst>
                <a:path w="1605" h="1655" extrusionOk="0">
                  <a:moveTo>
                    <a:pt x="217" y="1"/>
                  </a:moveTo>
                  <a:lnTo>
                    <a:pt x="0" y="1170"/>
                  </a:lnTo>
                  <a:lnTo>
                    <a:pt x="1420" y="1655"/>
                  </a:lnTo>
                  <a:lnTo>
                    <a:pt x="1604" y="108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328;p60">
              <a:extLst>
                <a:ext uri="{FF2B5EF4-FFF2-40B4-BE49-F238E27FC236}">
                  <a16:creationId xmlns:a16="http://schemas.microsoft.com/office/drawing/2014/main" id="{5872777B-4935-4B2C-AF60-2E0A09E12176}"/>
                </a:ext>
              </a:extLst>
            </p:cNvPr>
            <p:cNvSpPr/>
            <p:nvPr/>
          </p:nvSpPr>
          <p:spPr>
            <a:xfrm>
              <a:off x="2647904" y="3817057"/>
              <a:ext cx="66985" cy="204511"/>
            </a:xfrm>
            <a:custGeom>
              <a:avLst/>
              <a:gdLst/>
              <a:ahLst/>
              <a:cxnLst/>
              <a:rect l="l" t="t" r="r" b="b"/>
              <a:pathLst>
                <a:path w="2090" h="6381" extrusionOk="0">
                  <a:moveTo>
                    <a:pt x="836" y="0"/>
                  </a:moveTo>
                  <a:lnTo>
                    <a:pt x="385" y="167"/>
                  </a:lnTo>
                  <a:cubicBezTo>
                    <a:pt x="385" y="167"/>
                    <a:pt x="1" y="1587"/>
                    <a:pt x="18" y="2523"/>
                  </a:cubicBezTo>
                  <a:cubicBezTo>
                    <a:pt x="18" y="3459"/>
                    <a:pt x="51" y="5414"/>
                    <a:pt x="185" y="6115"/>
                  </a:cubicBezTo>
                  <a:cubicBezTo>
                    <a:pt x="221" y="6303"/>
                    <a:pt x="388" y="6380"/>
                    <a:pt x="604" y="6380"/>
                  </a:cubicBezTo>
                  <a:cubicBezTo>
                    <a:pt x="1175" y="6380"/>
                    <a:pt x="2089" y="5837"/>
                    <a:pt x="1822" y="5363"/>
                  </a:cubicBezTo>
                  <a:cubicBezTo>
                    <a:pt x="1471" y="4729"/>
                    <a:pt x="820" y="2423"/>
                    <a:pt x="803" y="1888"/>
                  </a:cubicBezTo>
                  <a:cubicBezTo>
                    <a:pt x="803" y="1353"/>
                    <a:pt x="836" y="0"/>
                    <a:pt x="8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329;p60">
              <a:extLst>
                <a:ext uri="{FF2B5EF4-FFF2-40B4-BE49-F238E27FC236}">
                  <a16:creationId xmlns:a16="http://schemas.microsoft.com/office/drawing/2014/main" id="{4F7893B1-9A2C-492D-8209-BF5E2C6389A3}"/>
                </a:ext>
              </a:extLst>
            </p:cNvPr>
            <p:cNvSpPr/>
            <p:nvPr/>
          </p:nvSpPr>
          <p:spPr>
            <a:xfrm>
              <a:off x="2654346" y="3982980"/>
              <a:ext cx="48748" cy="26569"/>
            </a:xfrm>
            <a:custGeom>
              <a:avLst/>
              <a:gdLst/>
              <a:ahLst/>
              <a:cxnLst/>
              <a:rect l="l" t="t" r="r" b="b"/>
              <a:pathLst>
                <a:path w="1521" h="829" extrusionOk="0">
                  <a:moveTo>
                    <a:pt x="1516" y="1"/>
                  </a:moveTo>
                  <a:cubicBezTo>
                    <a:pt x="1495" y="1"/>
                    <a:pt x="1444" y="80"/>
                    <a:pt x="1337" y="186"/>
                  </a:cubicBezTo>
                  <a:cubicBezTo>
                    <a:pt x="1053" y="504"/>
                    <a:pt x="685" y="704"/>
                    <a:pt x="268" y="771"/>
                  </a:cubicBezTo>
                  <a:cubicBezTo>
                    <a:pt x="101" y="805"/>
                    <a:pt x="0" y="805"/>
                    <a:pt x="0" y="805"/>
                  </a:cubicBezTo>
                  <a:cubicBezTo>
                    <a:pt x="71" y="817"/>
                    <a:pt x="134" y="828"/>
                    <a:pt x="194" y="828"/>
                  </a:cubicBezTo>
                  <a:cubicBezTo>
                    <a:pt x="219" y="828"/>
                    <a:pt x="243" y="826"/>
                    <a:pt x="268" y="821"/>
                  </a:cubicBezTo>
                  <a:cubicBezTo>
                    <a:pt x="702" y="771"/>
                    <a:pt x="1103" y="554"/>
                    <a:pt x="1370" y="220"/>
                  </a:cubicBezTo>
                  <a:cubicBezTo>
                    <a:pt x="1437" y="153"/>
                    <a:pt x="1487" y="86"/>
                    <a:pt x="1521" y="3"/>
                  </a:cubicBezTo>
                  <a:cubicBezTo>
                    <a:pt x="1519" y="1"/>
                    <a:pt x="1518" y="1"/>
                    <a:pt x="15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330;p60">
              <a:extLst>
                <a:ext uri="{FF2B5EF4-FFF2-40B4-BE49-F238E27FC236}">
                  <a16:creationId xmlns:a16="http://schemas.microsoft.com/office/drawing/2014/main" id="{E83976FA-4365-4F58-ABDF-E0F7E4EBD60C}"/>
                </a:ext>
              </a:extLst>
            </p:cNvPr>
            <p:cNvSpPr/>
            <p:nvPr/>
          </p:nvSpPr>
          <p:spPr>
            <a:xfrm>
              <a:off x="2665596" y="4008203"/>
              <a:ext cx="5929" cy="13429"/>
            </a:xfrm>
            <a:custGeom>
              <a:avLst/>
              <a:gdLst/>
              <a:ahLst/>
              <a:cxnLst/>
              <a:rect l="l" t="t" r="r" b="b"/>
              <a:pathLst>
                <a:path w="185" h="419" extrusionOk="0">
                  <a:moveTo>
                    <a:pt x="17" y="1"/>
                  </a:moveTo>
                  <a:cubicBezTo>
                    <a:pt x="0" y="18"/>
                    <a:pt x="17" y="101"/>
                    <a:pt x="50" y="218"/>
                  </a:cubicBezTo>
                  <a:cubicBezTo>
                    <a:pt x="101" y="335"/>
                    <a:pt x="151" y="419"/>
                    <a:pt x="167" y="419"/>
                  </a:cubicBezTo>
                  <a:cubicBezTo>
                    <a:pt x="184" y="402"/>
                    <a:pt x="167" y="318"/>
                    <a:pt x="117" y="201"/>
                  </a:cubicBezTo>
                  <a:cubicBezTo>
                    <a:pt x="67" y="85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331;p60">
              <a:extLst>
                <a:ext uri="{FF2B5EF4-FFF2-40B4-BE49-F238E27FC236}">
                  <a16:creationId xmlns:a16="http://schemas.microsoft.com/office/drawing/2014/main" id="{E03C6C75-204E-453F-89E4-3DC48DCF7297}"/>
                </a:ext>
              </a:extLst>
            </p:cNvPr>
            <p:cNvSpPr/>
            <p:nvPr/>
          </p:nvSpPr>
          <p:spPr>
            <a:xfrm>
              <a:off x="2682710" y="4001793"/>
              <a:ext cx="7532" cy="12884"/>
            </a:xfrm>
            <a:custGeom>
              <a:avLst/>
              <a:gdLst/>
              <a:ahLst/>
              <a:cxnLst/>
              <a:rect l="l" t="t" r="r" b="b"/>
              <a:pathLst>
                <a:path w="235" h="402" extrusionOk="0">
                  <a:moveTo>
                    <a:pt x="18" y="0"/>
                  </a:moveTo>
                  <a:cubicBezTo>
                    <a:pt x="1" y="0"/>
                    <a:pt x="34" y="101"/>
                    <a:pt x="84" y="218"/>
                  </a:cubicBezTo>
                  <a:cubicBezTo>
                    <a:pt x="135" y="318"/>
                    <a:pt x="201" y="401"/>
                    <a:pt x="218" y="401"/>
                  </a:cubicBezTo>
                  <a:cubicBezTo>
                    <a:pt x="235" y="385"/>
                    <a:pt x="201" y="285"/>
                    <a:pt x="151" y="184"/>
                  </a:cubicBezTo>
                  <a:cubicBezTo>
                    <a:pt x="84" y="67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332;p60">
              <a:extLst>
                <a:ext uri="{FF2B5EF4-FFF2-40B4-BE49-F238E27FC236}">
                  <a16:creationId xmlns:a16="http://schemas.microsoft.com/office/drawing/2014/main" id="{9673FE64-C46E-4BF9-A599-FA32A029DF0C}"/>
                </a:ext>
              </a:extLst>
            </p:cNvPr>
            <p:cNvSpPr/>
            <p:nvPr/>
          </p:nvSpPr>
          <p:spPr>
            <a:xfrm>
              <a:off x="2697710" y="3989999"/>
              <a:ext cx="8077" cy="12884"/>
            </a:xfrm>
            <a:custGeom>
              <a:avLst/>
              <a:gdLst/>
              <a:ahLst/>
              <a:cxnLst/>
              <a:rect l="l" t="t" r="r" b="b"/>
              <a:pathLst>
                <a:path w="252" h="402" extrusionOk="0">
                  <a:moveTo>
                    <a:pt x="17" y="1"/>
                  </a:moveTo>
                  <a:cubicBezTo>
                    <a:pt x="1" y="18"/>
                    <a:pt x="34" y="101"/>
                    <a:pt x="101" y="218"/>
                  </a:cubicBezTo>
                  <a:cubicBezTo>
                    <a:pt x="151" y="318"/>
                    <a:pt x="218" y="402"/>
                    <a:pt x="235" y="402"/>
                  </a:cubicBezTo>
                  <a:cubicBezTo>
                    <a:pt x="251" y="385"/>
                    <a:pt x="218" y="302"/>
                    <a:pt x="151" y="185"/>
                  </a:cubicBezTo>
                  <a:cubicBezTo>
                    <a:pt x="84" y="8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333;p60">
              <a:extLst>
                <a:ext uri="{FF2B5EF4-FFF2-40B4-BE49-F238E27FC236}">
                  <a16:creationId xmlns:a16="http://schemas.microsoft.com/office/drawing/2014/main" id="{E7DDC3FF-C4B6-4A70-A321-F6F59EEB0026}"/>
                </a:ext>
              </a:extLst>
            </p:cNvPr>
            <p:cNvSpPr/>
            <p:nvPr/>
          </p:nvSpPr>
          <p:spPr>
            <a:xfrm>
              <a:off x="2595438" y="3808916"/>
              <a:ext cx="78202" cy="169929"/>
            </a:xfrm>
            <a:custGeom>
              <a:avLst/>
              <a:gdLst/>
              <a:ahLst/>
              <a:cxnLst/>
              <a:rect l="l" t="t" r="r" b="b"/>
              <a:pathLst>
                <a:path w="2440" h="5302" extrusionOk="0">
                  <a:moveTo>
                    <a:pt x="2022" y="1"/>
                  </a:moveTo>
                  <a:cubicBezTo>
                    <a:pt x="1942" y="1"/>
                    <a:pt x="1867" y="32"/>
                    <a:pt x="1822" y="104"/>
                  </a:cubicBezTo>
                  <a:lnTo>
                    <a:pt x="1688" y="170"/>
                  </a:lnTo>
                  <a:cubicBezTo>
                    <a:pt x="1187" y="1073"/>
                    <a:pt x="1404" y="2259"/>
                    <a:pt x="819" y="3111"/>
                  </a:cubicBezTo>
                  <a:cubicBezTo>
                    <a:pt x="585" y="3445"/>
                    <a:pt x="251" y="3713"/>
                    <a:pt x="117" y="4114"/>
                  </a:cubicBezTo>
                  <a:cubicBezTo>
                    <a:pt x="0" y="4414"/>
                    <a:pt x="67" y="4765"/>
                    <a:pt x="268" y="5033"/>
                  </a:cubicBezTo>
                  <a:cubicBezTo>
                    <a:pt x="432" y="5208"/>
                    <a:pt x="653" y="5302"/>
                    <a:pt x="880" y="5302"/>
                  </a:cubicBezTo>
                  <a:cubicBezTo>
                    <a:pt x="977" y="5302"/>
                    <a:pt x="1075" y="5285"/>
                    <a:pt x="1170" y="5250"/>
                  </a:cubicBezTo>
                  <a:cubicBezTo>
                    <a:pt x="1387" y="5150"/>
                    <a:pt x="1554" y="4966"/>
                    <a:pt x="1655" y="4732"/>
                  </a:cubicBezTo>
                  <a:cubicBezTo>
                    <a:pt x="1738" y="4498"/>
                    <a:pt x="1805" y="4264"/>
                    <a:pt x="1838" y="4030"/>
                  </a:cubicBezTo>
                  <a:cubicBezTo>
                    <a:pt x="2022" y="2961"/>
                    <a:pt x="2206" y="1891"/>
                    <a:pt x="2390" y="822"/>
                  </a:cubicBezTo>
                  <a:cubicBezTo>
                    <a:pt x="2440" y="622"/>
                    <a:pt x="2440" y="388"/>
                    <a:pt x="2356" y="187"/>
                  </a:cubicBezTo>
                  <a:cubicBezTo>
                    <a:pt x="2285" y="75"/>
                    <a:pt x="2146" y="1"/>
                    <a:pt x="20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334;p60">
              <a:extLst>
                <a:ext uri="{FF2B5EF4-FFF2-40B4-BE49-F238E27FC236}">
                  <a16:creationId xmlns:a16="http://schemas.microsoft.com/office/drawing/2014/main" id="{A2B87F9D-64A5-4473-A220-00E0C2F676C6}"/>
                </a:ext>
              </a:extLst>
            </p:cNvPr>
            <p:cNvSpPr/>
            <p:nvPr/>
          </p:nvSpPr>
          <p:spPr>
            <a:xfrm>
              <a:off x="2646302" y="3819172"/>
              <a:ext cx="6987" cy="156404"/>
            </a:xfrm>
            <a:custGeom>
              <a:avLst/>
              <a:gdLst/>
              <a:ahLst/>
              <a:cxnLst/>
              <a:rect l="l" t="t" r="r" b="b"/>
              <a:pathLst>
                <a:path w="218" h="4880" extrusionOk="0">
                  <a:moveTo>
                    <a:pt x="218" y="1"/>
                  </a:moveTo>
                  <a:lnTo>
                    <a:pt x="218" y="1"/>
                  </a:lnTo>
                  <a:cubicBezTo>
                    <a:pt x="201" y="68"/>
                    <a:pt x="185" y="135"/>
                    <a:pt x="185" y="185"/>
                  </a:cubicBezTo>
                  <a:cubicBezTo>
                    <a:pt x="168" y="318"/>
                    <a:pt x="151" y="485"/>
                    <a:pt x="118" y="719"/>
                  </a:cubicBezTo>
                  <a:cubicBezTo>
                    <a:pt x="84" y="1154"/>
                    <a:pt x="34" y="1755"/>
                    <a:pt x="17" y="2440"/>
                  </a:cubicBezTo>
                  <a:cubicBezTo>
                    <a:pt x="1" y="3109"/>
                    <a:pt x="17" y="3727"/>
                    <a:pt x="51" y="4161"/>
                  </a:cubicBezTo>
                  <a:cubicBezTo>
                    <a:pt x="51" y="4379"/>
                    <a:pt x="68" y="4562"/>
                    <a:pt x="84" y="4679"/>
                  </a:cubicBezTo>
                  <a:cubicBezTo>
                    <a:pt x="84" y="4746"/>
                    <a:pt x="84" y="4813"/>
                    <a:pt x="101" y="4880"/>
                  </a:cubicBezTo>
                  <a:cubicBezTo>
                    <a:pt x="118" y="4813"/>
                    <a:pt x="118" y="4746"/>
                    <a:pt x="101" y="4679"/>
                  </a:cubicBezTo>
                  <a:cubicBezTo>
                    <a:pt x="101" y="4546"/>
                    <a:pt x="101" y="4379"/>
                    <a:pt x="84" y="4161"/>
                  </a:cubicBezTo>
                  <a:cubicBezTo>
                    <a:pt x="68" y="3727"/>
                    <a:pt x="68" y="3109"/>
                    <a:pt x="84" y="2440"/>
                  </a:cubicBezTo>
                  <a:cubicBezTo>
                    <a:pt x="101" y="1772"/>
                    <a:pt x="134" y="1154"/>
                    <a:pt x="168" y="719"/>
                  </a:cubicBezTo>
                  <a:cubicBezTo>
                    <a:pt x="185" y="502"/>
                    <a:pt x="201" y="335"/>
                    <a:pt x="201" y="201"/>
                  </a:cubicBezTo>
                  <a:cubicBezTo>
                    <a:pt x="218" y="135"/>
                    <a:pt x="218" y="68"/>
                    <a:pt x="2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335;p60">
              <a:extLst>
                <a:ext uri="{FF2B5EF4-FFF2-40B4-BE49-F238E27FC236}">
                  <a16:creationId xmlns:a16="http://schemas.microsoft.com/office/drawing/2014/main" id="{C64C4DB7-2D4A-417E-BE46-78E76293501A}"/>
                </a:ext>
              </a:extLst>
            </p:cNvPr>
            <p:cNvSpPr/>
            <p:nvPr/>
          </p:nvSpPr>
          <p:spPr>
            <a:xfrm>
              <a:off x="2599188" y="3943430"/>
              <a:ext cx="39646" cy="28941"/>
            </a:xfrm>
            <a:custGeom>
              <a:avLst/>
              <a:gdLst/>
              <a:ahLst/>
              <a:cxnLst/>
              <a:rect l="l" t="t" r="r" b="b"/>
              <a:pathLst>
                <a:path w="1237" h="903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84"/>
                    <a:pt x="51" y="151"/>
                    <a:pt x="101" y="217"/>
                  </a:cubicBezTo>
                  <a:cubicBezTo>
                    <a:pt x="301" y="552"/>
                    <a:pt x="635" y="786"/>
                    <a:pt x="1003" y="869"/>
                  </a:cubicBezTo>
                  <a:cubicBezTo>
                    <a:pt x="1086" y="903"/>
                    <a:pt x="1170" y="903"/>
                    <a:pt x="1237" y="903"/>
                  </a:cubicBezTo>
                  <a:cubicBezTo>
                    <a:pt x="719" y="786"/>
                    <a:pt x="268" y="46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336;p60">
              <a:extLst>
                <a:ext uri="{FF2B5EF4-FFF2-40B4-BE49-F238E27FC236}">
                  <a16:creationId xmlns:a16="http://schemas.microsoft.com/office/drawing/2014/main" id="{89EDF70B-D501-4FFA-9679-EF1EDB2AC984}"/>
                </a:ext>
              </a:extLst>
            </p:cNvPr>
            <p:cNvSpPr/>
            <p:nvPr/>
          </p:nvSpPr>
          <p:spPr>
            <a:xfrm>
              <a:off x="2608835" y="3965288"/>
              <a:ext cx="11282" cy="8686"/>
            </a:xfrm>
            <a:custGeom>
              <a:avLst/>
              <a:gdLst/>
              <a:ahLst/>
              <a:cxnLst/>
              <a:rect l="l" t="t" r="r" b="b"/>
              <a:pathLst>
                <a:path w="352" h="271" extrusionOk="0">
                  <a:moveTo>
                    <a:pt x="330" y="0"/>
                  </a:moveTo>
                  <a:cubicBezTo>
                    <a:pt x="312" y="0"/>
                    <a:pt x="238" y="46"/>
                    <a:pt x="151" y="104"/>
                  </a:cubicBezTo>
                  <a:cubicBezTo>
                    <a:pt x="67" y="187"/>
                    <a:pt x="0" y="254"/>
                    <a:pt x="0" y="271"/>
                  </a:cubicBezTo>
                  <a:cubicBezTo>
                    <a:pt x="17" y="271"/>
                    <a:pt x="100" y="237"/>
                    <a:pt x="184" y="154"/>
                  </a:cubicBezTo>
                  <a:cubicBezTo>
                    <a:pt x="284" y="87"/>
                    <a:pt x="351" y="20"/>
                    <a:pt x="334" y="3"/>
                  </a:cubicBezTo>
                  <a:cubicBezTo>
                    <a:pt x="334" y="1"/>
                    <a:pt x="333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337;p60">
              <a:extLst>
                <a:ext uri="{FF2B5EF4-FFF2-40B4-BE49-F238E27FC236}">
                  <a16:creationId xmlns:a16="http://schemas.microsoft.com/office/drawing/2014/main" id="{A2FF5876-9A51-4DD6-A1ED-3F12FE177F6A}"/>
                </a:ext>
              </a:extLst>
            </p:cNvPr>
            <p:cNvSpPr/>
            <p:nvPr/>
          </p:nvSpPr>
          <p:spPr>
            <a:xfrm>
              <a:off x="2598643" y="3953462"/>
              <a:ext cx="6474" cy="6698"/>
            </a:xfrm>
            <a:custGeom>
              <a:avLst/>
              <a:gdLst/>
              <a:ahLst/>
              <a:cxnLst/>
              <a:rect l="l" t="t" r="r" b="b"/>
              <a:pathLst>
                <a:path w="202" h="209" extrusionOk="0">
                  <a:moveTo>
                    <a:pt x="179" y="0"/>
                  </a:moveTo>
                  <a:cubicBezTo>
                    <a:pt x="161" y="0"/>
                    <a:pt x="109" y="30"/>
                    <a:pt x="68" y="72"/>
                  </a:cubicBezTo>
                  <a:cubicBezTo>
                    <a:pt x="17" y="138"/>
                    <a:pt x="1" y="205"/>
                    <a:pt x="17" y="205"/>
                  </a:cubicBezTo>
                  <a:cubicBezTo>
                    <a:pt x="20" y="207"/>
                    <a:pt x="22" y="208"/>
                    <a:pt x="25" y="208"/>
                  </a:cubicBezTo>
                  <a:cubicBezTo>
                    <a:pt x="43" y="208"/>
                    <a:pt x="74" y="165"/>
                    <a:pt x="118" y="122"/>
                  </a:cubicBezTo>
                  <a:cubicBezTo>
                    <a:pt x="151" y="72"/>
                    <a:pt x="201" y="21"/>
                    <a:pt x="184" y="5"/>
                  </a:cubicBezTo>
                  <a:cubicBezTo>
                    <a:pt x="184" y="2"/>
                    <a:pt x="182" y="0"/>
                    <a:pt x="1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338;p60">
              <a:extLst>
                <a:ext uri="{FF2B5EF4-FFF2-40B4-BE49-F238E27FC236}">
                  <a16:creationId xmlns:a16="http://schemas.microsoft.com/office/drawing/2014/main" id="{0B5707D9-18FB-4FA3-8D7E-94DCAA786649}"/>
                </a:ext>
              </a:extLst>
            </p:cNvPr>
            <p:cNvSpPr/>
            <p:nvPr/>
          </p:nvSpPr>
          <p:spPr>
            <a:xfrm>
              <a:off x="2643641" y="3800455"/>
              <a:ext cx="34838" cy="24582"/>
            </a:xfrm>
            <a:custGeom>
              <a:avLst/>
              <a:gdLst/>
              <a:ahLst/>
              <a:cxnLst/>
              <a:rect l="l" t="t" r="r" b="b"/>
              <a:pathLst>
                <a:path w="1087" h="767" extrusionOk="0">
                  <a:moveTo>
                    <a:pt x="67" y="0"/>
                  </a:moveTo>
                  <a:cubicBezTo>
                    <a:pt x="67" y="0"/>
                    <a:pt x="50" y="17"/>
                    <a:pt x="34" y="67"/>
                  </a:cubicBezTo>
                  <a:cubicBezTo>
                    <a:pt x="0" y="150"/>
                    <a:pt x="0" y="217"/>
                    <a:pt x="17" y="301"/>
                  </a:cubicBezTo>
                  <a:cubicBezTo>
                    <a:pt x="17" y="418"/>
                    <a:pt x="67" y="518"/>
                    <a:pt x="151" y="602"/>
                  </a:cubicBezTo>
                  <a:cubicBezTo>
                    <a:pt x="261" y="712"/>
                    <a:pt x="403" y="767"/>
                    <a:pt x="543" y="767"/>
                  </a:cubicBezTo>
                  <a:cubicBezTo>
                    <a:pt x="678" y="767"/>
                    <a:pt x="813" y="717"/>
                    <a:pt x="919" y="618"/>
                  </a:cubicBezTo>
                  <a:cubicBezTo>
                    <a:pt x="1003" y="535"/>
                    <a:pt x="1053" y="418"/>
                    <a:pt x="1070" y="301"/>
                  </a:cubicBezTo>
                  <a:cubicBezTo>
                    <a:pt x="1086" y="234"/>
                    <a:pt x="1070" y="150"/>
                    <a:pt x="1053" y="84"/>
                  </a:cubicBezTo>
                  <a:cubicBezTo>
                    <a:pt x="1036" y="34"/>
                    <a:pt x="1019" y="0"/>
                    <a:pt x="1019" y="0"/>
                  </a:cubicBezTo>
                  <a:lnTo>
                    <a:pt x="1019" y="0"/>
                  </a:lnTo>
                  <a:cubicBezTo>
                    <a:pt x="1036" y="100"/>
                    <a:pt x="1053" y="201"/>
                    <a:pt x="1036" y="301"/>
                  </a:cubicBezTo>
                  <a:cubicBezTo>
                    <a:pt x="1003" y="401"/>
                    <a:pt x="953" y="501"/>
                    <a:pt x="886" y="568"/>
                  </a:cubicBezTo>
                  <a:cubicBezTo>
                    <a:pt x="786" y="660"/>
                    <a:pt x="660" y="706"/>
                    <a:pt x="537" y="706"/>
                  </a:cubicBezTo>
                  <a:cubicBezTo>
                    <a:pt x="414" y="706"/>
                    <a:pt x="293" y="660"/>
                    <a:pt x="201" y="568"/>
                  </a:cubicBezTo>
                  <a:cubicBezTo>
                    <a:pt x="117" y="485"/>
                    <a:pt x="67" y="401"/>
                    <a:pt x="50" y="284"/>
                  </a:cubicBezTo>
                  <a:cubicBezTo>
                    <a:pt x="34" y="201"/>
                    <a:pt x="50" y="10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339;p60">
              <a:extLst>
                <a:ext uri="{FF2B5EF4-FFF2-40B4-BE49-F238E27FC236}">
                  <a16:creationId xmlns:a16="http://schemas.microsoft.com/office/drawing/2014/main" id="{77109F15-3E2B-4B3A-B313-E0E5C5F0E77C}"/>
                </a:ext>
              </a:extLst>
            </p:cNvPr>
            <p:cNvSpPr/>
            <p:nvPr/>
          </p:nvSpPr>
          <p:spPr>
            <a:xfrm>
              <a:off x="2656493" y="3800968"/>
              <a:ext cx="11794" cy="21474"/>
            </a:xfrm>
            <a:custGeom>
              <a:avLst/>
              <a:gdLst/>
              <a:ahLst/>
              <a:cxnLst/>
              <a:rect l="l" t="t" r="r" b="b"/>
              <a:pathLst>
                <a:path w="368" h="670" extrusionOk="0">
                  <a:moveTo>
                    <a:pt x="0" y="1"/>
                  </a:moveTo>
                  <a:cubicBezTo>
                    <a:pt x="167" y="185"/>
                    <a:pt x="301" y="418"/>
                    <a:pt x="351" y="669"/>
                  </a:cubicBezTo>
                  <a:cubicBezTo>
                    <a:pt x="368" y="402"/>
                    <a:pt x="234" y="1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340;p60">
              <a:extLst>
                <a:ext uri="{FF2B5EF4-FFF2-40B4-BE49-F238E27FC236}">
                  <a16:creationId xmlns:a16="http://schemas.microsoft.com/office/drawing/2014/main" id="{794D09F6-233F-4F99-99B8-A8C58EB872B4}"/>
                </a:ext>
              </a:extLst>
            </p:cNvPr>
            <p:cNvSpPr/>
            <p:nvPr/>
          </p:nvSpPr>
          <p:spPr>
            <a:xfrm>
              <a:off x="2648994" y="3366466"/>
              <a:ext cx="97496" cy="189351"/>
            </a:xfrm>
            <a:custGeom>
              <a:avLst/>
              <a:gdLst/>
              <a:ahLst/>
              <a:cxnLst/>
              <a:rect l="l" t="t" r="r" b="b"/>
              <a:pathLst>
                <a:path w="3042" h="5908" extrusionOk="0">
                  <a:moveTo>
                    <a:pt x="1004" y="0"/>
                  </a:moveTo>
                  <a:cubicBezTo>
                    <a:pt x="502" y="0"/>
                    <a:pt x="81" y="398"/>
                    <a:pt x="50" y="926"/>
                  </a:cubicBezTo>
                  <a:cubicBezTo>
                    <a:pt x="0" y="1528"/>
                    <a:pt x="0" y="2146"/>
                    <a:pt x="50" y="2747"/>
                  </a:cubicBezTo>
                  <a:cubicBezTo>
                    <a:pt x="201" y="3683"/>
                    <a:pt x="919" y="3800"/>
                    <a:pt x="919" y="3800"/>
                  </a:cubicBezTo>
                  <a:cubicBezTo>
                    <a:pt x="919" y="3800"/>
                    <a:pt x="936" y="4385"/>
                    <a:pt x="936" y="4936"/>
                  </a:cubicBezTo>
                  <a:cubicBezTo>
                    <a:pt x="953" y="5471"/>
                    <a:pt x="1404" y="5905"/>
                    <a:pt x="1955" y="5905"/>
                  </a:cubicBezTo>
                  <a:cubicBezTo>
                    <a:pt x="1975" y="5907"/>
                    <a:pt x="1995" y="5907"/>
                    <a:pt x="2015" y="5907"/>
                  </a:cubicBezTo>
                  <a:cubicBezTo>
                    <a:pt x="2523" y="5907"/>
                    <a:pt x="2942" y="5501"/>
                    <a:pt x="2974" y="4986"/>
                  </a:cubicBezTo>
                  <a:lnTo>
                    <a:pt x="3025" y="508"/>
                  </a:lnTo>
                  <a:lnTo>
                    <a:pt x="3041" y="208"/>
                  </a:lnTo>
                  <a:lnTo>
                    <a:pt x="1120" y="7"/>
                  </a:lnTo>
                  <a:cubicBezTo>
                    <a:pt x="1081" y="2"/>
                    <a:pt x="1042" y="0"/>
                    <a:pt x="100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341;p60">
              <a:extLst>
                <a:ext uri="{FF2B5EF4-FFF2-40B4-BE49-F238E27FC236}">
                  <a16:creationId xmlns:a16="http://schemas.microsoft.com/office/drawing/2014/main" id="{8B6EAC61-491A-4D0D-A2DF-5DE610C53C96}"/>
                </a:ext>
              </a:extLst>
            </p:cNvPr>
            <p:cNvSpPr/>
            <p:nvPr/>
          </p:nvSpPr>
          <p:spPr>
            <a:xfrm>
              <a:off x="2657006" y="3410599"/>
              <a:ext cx="7532" cy="7532"/>
            </a:xfrm>
            <a:custGeom>
              <a:avLst/>
              <a:gdLst/>
              <a:ahLst/>
              <a:cxnLst/>
              <a:rect l="l" t="t" r="r" b="b"/>
              <a:pathLst>
                <a:path w="235" h="235" extrusionOk="0">
                  <a:moveTo>
                    <a:pt x="135" y="0"/>
                  </a:moveTo>
                  <a:cubicBezTo>
                    <a:pt x="68" y="0"/>
                    <a:pt x="1" y="50"/>
                    <a:pt x="1" y="117"/>
                  </a:cubicBezTo>
                  <a:cubicBezTo>
                    <a:pt x="1" y="167"/>
                    <a:pt x="51" y="234"/>
                    <a:pt x="118" y="234"/>
                  </a:cubicBezTo>
                  <a:cubicBezTo>
                    <a:pt x="185" y="234"/>
                    <a:pt x="235" y="184"/>
                    <a:pt x="235" y="117"/>
                  </a:cubicBezTo>
                  <a:cubicBezTo>
                    <a:pt x="235" y="50"/>
                    <a:pt x="185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342;p60">
              <a:extLst>
                <a:ext uri="{FF2B5EF4-FFF2-40B4-BE49-F238E27FC236}">
                  <a16:creationId xmlns:a16="http://schemas.microsoft.com/office/drawing/2014/main" id="{FD1F1FCD-B391-4140-AFFC-B2FC83A33D97}"/>
                </a:ext>
              </a:extLst>
            </p:cNvPr>
            <p:cNvSpPr/>
            <p:nvPr/>
          </p:nvSpPr>
          <p:spPr>
            <a:xfrm>
              <a:off x="2655404" y="3404702"/>
              <a:ext cx="15576" cy="3878"/>
            </a:xfrm>
            <a:custGeom>
              <a:avLst/>
              <a:gdLst/>
              <a:ahLst/>
              <a:cxnLst/>
              <a:rect l="l" t="t" r="r" b="b"/>
              <a:pathLst>
                <a:path w="486" h="121" extrusionOk="0">
                  <a:moveTo>
                    <a:pt x="235" y="0"/>
                  </a:moveTo>
                  <a:cubicBezTo>
                    <a:pt x="168" y="0"/>
                    <a:pt x="118" y="17"/>
                    <a:pt x="51" y="51"/>
                  </a:cubicBezTo>
                  <a:cubicBezTo>
                    <a:pt x="18" y="84"/>
                    <a:pt x="1" y="117"/>
                    <a:pt x="18" y="117"/>
                  </a:cubicBezTo>
                  <a:cubicBezTo>
                    <a:pt x="18" y="119"/>
                    <a:pt x="19" y="120"/>
                    <a:pt x="21" y="120"/>
                  </a:cubicBezTo>
                  <a:cubicBezTo>
                    <a:pt x="40" y="120"/>
                    <a:pt x="133" y="67"/>
                    <a:pt x="251" y="67"/>
                  </a:cubicBezTo>
                  <a:cubicBezTo>
                    <a:pt x="355" y="67"/>
                    <a:pt x="446" y="120"/>
                    <a:pt x="477" y="120"/>
                  </a:cubicBezTo>
                  <a:cubicBezTo>
                    <a:pt x="481" y="120"/>
                    <a:pt x="484" y="119"/>
                    <a:pt x="485" y="117"/>
                  </a:cubicBezTo>
                  <a:cubicBezTo>
                    <a:pt x="485" y="117"/>
                    <a:pt x="469" y="84"/>
                    <a:pt x="435" y="51"/>
                  </a:cubicBezTo>
                  <a:cubicBezTo>
                    <a:pt x="368" y="17"/>
                    <a:pt x="302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343;p60">
              <a:extLst>
                <a:ext uri="{FF2B5EF4-FFF2-40B4-BE49-F238E27FC236}">
                  <a16:creationId xmlns:a16="http://schemas.microsoft.com/office/drawing/2014/main" id="{5A99576B-BB7C-4227-BA17-7571AFEBBBC3}"/>
                </a:ext>
              </a:extLst>
            </p:cNvPr>
            <p:cNvSpPr/>
            <p:nvPr/>
          </p:nvSpPr>
          <p:spPr>
            <a:xfrm>
              <a:off x="2696107" y="3410599"/>
              <a:ext cx="7532" cy="7532"/>
            </a:xfrm>
            <a:custGeom>
              <a:avLst/>
              <a:gdLst/>
              <a:ahLst/>
              <a:cxnLst/>
              <a:rect l="l" t="t" r="r" b="b"/>
              <a:pathLst>
                <a:path w="235" h="235" extrusionOk="0">
                  <a:moveTo>
                    <a:pt x="118" y="0"/>
                  </a:moveTo>
                  <a:cubicBezTo>
                    <a:pt x="51" y="0"/>
                    <a:pt x="1" y="50"/>
                    <a:pt x="1" y="117"/>
                  </a:cubicBezTo>
                  <a:cubicBezTo>
                    <a:pt x="1" y="167"/>
                    <a:pt x="51" y="234"/>
                    <a:pt x="118" y="234"/>
                  </a:cubicBezTo>
                  <a:cubicBezTo>
                    <a:pt x="168" y="234"/>
                    <a:pt x="235" y="184"/>
                    <a:pt x="235" y="117"/>
                  </a:cubicBezTo>
                  <a:cubicBezTo>
                    <a:pt x="235" y="50"/>
                    <a:pt x="184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344;p60">
              <a:extLst>
                <a:ext uri="{FF2B5EF4-FFF2-40B4-BE49-F238E27FC236}">
                  <a16:creationId xmlns:a16="http://schemas.microsoft.com/office/drawing/2014/main" id="{7DFFA7E6-07A9-4B76-9A12-0E19AE8E6A18}"/>
                </a:ext>
              </a:extLst>
            </p:cNvPr>
            <p:cNvSpPr/>
            <p:nvPr/>
          </p:nvSpPr>
          <p:spPr>
            <a:xfrm>
              <a:off x="2695562" y="3405247"/>
              <a:ext cx="15576" cy="4295"/>
            </a:xfrm>
            <a:custGeom>
              <a:avLst/>
              <a:gdLst/>
              <a:ahLst/>
              <a:cxnLst/>
              <a:rect l="l" t="t" r="r" b="b"/>
              <a:pathLst>
                <a:path w="486" h="134" extrusionOk="0">
                  <a:moveTo>
                    <a:pt x="252" y="0"/>
                  </a:moveTo>
                  <a:cubicBezTo>
                    <a:pt x="185" y="0"/>
                    <a:pt x="118" y="17"/>
                    <a:pt x="68" y="67"/>
                  </a:cubicBezTo>
                  <a:cubicBezTo>
                    <a:pt x="18" y="84"/>
                    <a:pt x="1" y="117"/>
                    <a:pt x="18" y="134"/>
                  </a:cubicBezTo>
                  <a:cubicBezTo>
                    <a:pt x="34" y="134"/>
                    <a:pt x="118" y="67"/>
                    <a:pt x="252" y="67"/>
                  </a:cubicBezTo>
                  <a:cubicBezTo>
                    <a:pt x="356" y="67"/>
                    <a:pt x="446" y="120"/>
                    <a:pt x="477" y="120"/>
                  </a:cubicBezTo>
                  <a:cubicBezTo>
                    <a:pt x="481" y="120"/>
                    <a:pt x="484" y="119"/>
                    <a:pt x="486" y="117"/>
                  </a:cubicBezTo>
                  <a:cubicBezTo>
                    <a:pt x="486" y="117"/>
                    <a:pt x="469" y="84"/>
                    <a:pt x="435" y="67"/>
                  </a:cubicBezTo>
                  <a:cubicBezTo>
                    <a:pt x="385" y="17"/>
                    <a:pt x="31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345;p60">
              <a:extLst>
                <a:ext uri="{FF2B5EF4-FFF2-40B4-BE49-F238E27FC236}">
                  <a16:creationId xmlns:a16="http://schemas.microsoft.com/office/drawing/2014/main" id="{520621B0-39FC-47B4-BE91-B0DBC3334692}"/>
                </a:ext>
              </a:extLst>
            </p:cNvPr>
            <p:cNvSpPr/>
            <p:nvPr/>
          </p:nvSpPr>
          <p:spPr>
            <a:xfrm>
              <a:off x="2670403" y="3405759"/>
              <a:ext cx="12339" cy="34197"/>
            </a:xfrm>
            <a:custGeom>
              <a:avLst/>
              <a:gdLst/>
              <a:ahLst/>
              <a:cxnLst/>
              <a:rect l="l" t="t" r="r" b="b"/>
              <a:pathLst>
                <a:path w="385" h="1067" extrusionOk="0">
                  <a:moveTo>
                    <a:pt x="385" y="1"/>
                  </a:moveTo>
                  <a:cubicBezTo>
                    <a:pt x="285" y="201"/>
                    <a:pt x="201" y="402"/>
                    <a:pt x="118" y="619"/>
                  </a:cubicBezTo>
                  <a:cubicBezTo>
                    <a:pt x="84" y="719"/>
                    <a:pt x="67" y="803"/>
                    <a:pt x="34" y="870"/>
                  </a:cubicBezTo>
                  <a:cubicBezTo>
                    <a:pt x="17" y="920"/>
                    <a:pt x="1" y="953"/>
                    <a:pt x="17" y="1003"/>
                  </a:cubicBezTo>
                  <a:cubicBezTo>
                    <a:pt x="17" y="1020"/>
                    <a:pt x="51" y="1037"/>
                    <a:pt x="67" y="1054"/>
                  </a:cubicBezTo>
                  <a:lnTo>
                    <a:pt x="118" y="1054"/>
                  </a:lnTo>
                  <a:cubicBezTo>
                    <a:pt x="159" y="1062"/>
                    <a:pt x="197" y="1066"/>
                    <a:pt x="232" y="1066"/>
                  </a:cubicBezTo>
                  <a:cubicBezTo>
                    <a:pt x="268" y="1066"/>
                    <a:pt x="301" y="1062"/>
                    <a:pt x="335" y="1054"/>
                  </a:cubicBezTo>
                  <a:cubicBezTo>
                    <a:pt x="268" y="1037"/>
                    <a:pt x="201" y="1020"/>
                    <a:pt x="134" y="1020"/>
                  </a:cubicBezTo>
                  <a:cubicBezTo>
                    <a:pt x="101" y="1020"/>
                    <a:pt x="67" y="1020"/>
                    <a:pt x="51" y="987"/>
                  </a:cubicBezTo>
                  <a:cubicBezTo>
                    <a:pt x="51" y="953"/>
                    <a:pt x="67" y="920"/>
                    <a:pt x="84" y="886"/>
                  </a:cubicBezTo>
                  <a:lnTo>
                    <a:pt x="184" y="636"/>
                  </a:lnTo>
                  <a:cubicBezTo>
                    <a:pt x="268" y="435"/>
                    <a:pt x="335" y="218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346;p60">
              <a:extLst>
                <a:ext uri="{FF2B5EF4-FFF2-40B4-BE49-F238E27FC236}">
                  <a16:creationId xmlns:a16="http://schemas.microsoft.com/office/drawing/2014/main" id="{F4A21D22-1141-493B-8406-C9229C0E67F9}"/>
                </a:ext>
              </a:extLst>
            </p:cNvPr>
            <p:cNvSpPr/>
            <p:nvPr/>
          </p:nvSpPr>
          <p:spPr>
            <a:xfrm>
              <a:off x="2678448" y="3477519"/>
              <a:ext cx="39646" cy="17948"/>
            </a:xfrm>
            <a:custGeom>
              <a:avLst/>
              <a:gdLst/>
              <a:ahLst/>
              <a:cxnLst/>
              <a:rect l="l" t="t" r="r" b="b"/>
              <a:pathLst>
                <a:path w="1237" h="560" extrusionOk="0">
                  <a:moveTo>
                    <a:pt x="1237" y="1"/>
                  </a:moveTo>
                  <a:lnTo>
                    <a:pt x="1237" y="1"/>
                  </a:lnTo>
                  <a:cubicBezTo>
                    <a:pt x="869" y="235"/>
                    <a:pt x="435" y="335"/>
                    <a:pt x="0" y="335"/>
                  </a:cubicBezTo>
                  <a:lnTo>
                    <a:pt x="17" y="552"/>
                  </a:lnTo>
                  <a:cubicBezTo>
                    <a:pt x="74" y="557"/>
                    <a:pt x="128" y="560"/>
                    <a:pt x="180" y="560"/>
                  </a:cubicBezTo>
                  <a:cubicBezTo>
                    <a:pt x="972" y="560"/>
                    <a:pt x="1237" y="1"/>
                    <a:pt x="12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347;p60">
              <a:extLst>
                <a:ext uri="{FF2B5EF4-FFF2-40B4-BE49-F238E27FC236}">
                  <a16:creationId xmlns:a16="http://schemas.microsoft.com/office/drawing/2014/main" id="{68D439A0-FD7A-4838-9A41-BA6E413E5741}"/>
                </a:ext>
              </a:extLst>
            </p:cNvPr>
            <p:cNvSpPr/>
            <p:nvPr/>
          </p:nvSpPr>
          <p:spPr>
            <a:xfrm>
              <a:off x="2701460" y="3358838"/>
              <a:ext cx="57337" cy="150314"/>
            </a:xfrm>
            <a:custGeom>
              <a:avLst/>
              <a:gdLst/>
              <a:ahLst/>
              <a:cxnLst/>
              <a:rect l="l" t="t" r="r" b="b"/>
              <a:pathLst>
                <a:path w="1789" h="4690" extrusionOk="0">
                  <a:moveTo>
                    <a:pt x="595" y="1"/>
                  </a:moveTo>
                  <a:cubicBezTo>
                    <a:pt x="542" y="1"/>
                    <a:pt x="489" y="4"/>
                    <a:pt x="435" y="11"/>
                  </a:cubicBezTo>
                  <a:cubicBezTo>
                    <a:pt x="285" y="11"/>
                    <a:pt x="134" y="78"/>
                    <a:pt x="51" y="212"/>
                  </a:cubicBezTo>
                  <a:cubicBezTo>
                    <a:pt x="1" y="329"/>
                    <a:pt x="17" y="462"/>
                    <a:pt x="84" y="579"/>
                  </a:cubicBezTo>
                  <a:cubicBezTo>
                    <a:pt x="168" y="746"/>
                    <a:pt x="285" y="880"/>
                    <a:pt x="418" y="1014"/>
                  </a:cubicBezTo>
                  <a:cubicBezTo>
                    <a:pt x="485" y="1064"/>
                    <a:pt x="535" y="1131"/>
                    <a:pt x="569" y="1198"/>
                  </a:cubicBezTo>
                  <a:cubicBezTo>
                    <a:pt x="602" y="1331"/>
                    <a:pt x="569" y="1448"/>
                    <a:pt x="519" y="1548"/>
                  </a:cubicBezTo>
                  <a:cubicBezTo>
                    <a:pt x="435" y="1749"/>
                    <a:pt x="385" y="1983"/>
                    <a:pt x="402" y="2200"/>
                  </a:cubicBezTo>
                  <a:cubicBezTo>
                    <a:pt x="402" y="2417"/>
                    <a:pt x="502" y="2618"/>
                    <a:pt x="669" y="2785"/>
                  </a:cubicBezTo>
                  <a:cubicBezTo>
                    <a:pt x="736" y="2835"/>
                    <a:pt x="803" y="2902"/>
                    <a:pt x="870" y="2985"/>
                  </a:cubicBezTo>
                  <a:cubicBezTo>
                    <a:pt x="903" y="3119"/>
                    <a:pt x="886" y="3253"/>
                    <a:pt x="836" y="3386"/>
                  </a:cubicBezTo>
                  <a:cubicBezTo>
                    <a:pt x="753" y="3654"/>
                    <a:pt x="753" y="3954"/>
                    <a:pt x="853" y="4239"/>
                  </a:cubicBezTo>
                  <a:cubicBezTo>
                    <a:pt x="953" y="4506"/>
                    <a:pt x="1287" y="4606"/>
                    <a:pt x="1555" y="4690"/>
                  </a:cubicBezTo>
                  <a:lnTo>
                    <a:pt x="1605" y="4406"/>
                  </a:lnTo>
                  <a:cubicBezTo>
                    <a:pt x="1789" y="3386"/>
                    <a:pt x="1738" y="2334"/>
                    <a:pt x="1705" y="1298"/>
                  </a:cubicBezTo>
                  <a:cubicBezTo>
                    <a:pt x="1688" y="964"/>
                    <a:pt x="1655" y="613"/>
                    <a:pt x="1454" y="345"/>
                  </a:cubicBezTo>
                  <a:cubicBezTo>
                    <a:pt x="1224" y="130"/>
                    <a:pt x="920" y="1"/>
                    <a:pt x="5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348;p60">
              <a:extLst>
                <a:ext uri="{FF2B5EF4-FFF2-40B4-BE49-F238E27FC236}">
                  <a16:creationId xmlns:a16="http://schemas.microsoft.com/office/drawing/2014/main" id="{00667576-D213-4586-8511-3AB2012C6197}"/>
                </a:ext>
              </a:extLst>
            </p:cNvPr>
            <p:cNvSpPr/>
            <p:nvPr/>
          </p:nvSpPr>
          <p:spPr>
            <a:xfrm>
              <a:off x="2637199" y="3356819"/>
              <a:ext cx="75542" cy="35928"/>
            </a:xfrm>
            <a:custGeom>
              <a:avLst/>
              <a:gdLst/>
              <a:ahLst/>
              <a:cxnLst/>
              <a:rect l="l" t="t" r="r" b="b"/>
              <a:pathLst>
                <a:path w="2357" h="1121" extrusionOk="0">
                  <a:moveTo>
                    <a:pt x="520" y="1"/>
                  </a:moveTo>
                  <a:cubicBezTo>
                    <a:pt x="492" y="1"/>
                    <a:pt x="465" y="3"/>
                    <a:pt x="435" y="7"/>
                  </a:cubicBezTo>
                  <a:cubicBezTo>
                    <a:pt x="285" y="7"/>
                    <a:pt x="151" y="74"/>
                    <a:pt x="51" y="191"/>
                  </a:cubicBezTo>
                  <a:cubicBezTo>
                    <a:pt x="1" y="258"/>
                    <a:pt x="1" y="342"/>
                    <a:pt x="68" y="408"/>
                  </a:cubicBezTo>
                  <a:cubicBezTo>
                    <a:pt x="118" y="442"/>
                    <a:pt x="168" y="459"/>
                    <a:pt x="218" y="492"/>
                  </a:cubicBezTo>
                  <a:cubicBezTo>
                    <a:pt x="268" y="525"/>
                    <a:pt x="318" y="559"/>
                    <a:pt x="352" y="609"/>
                  </a:cubicBezTo>
                  <a:cubicBezTo>
                    <a:pt x="385" y="626"/>
                    <a:pt x="402" y="659"/>
                    <a:pt x="435" y="676"/>
                  </a:cubicBezTo>
                  <a:cubicBezTo>
                    <a:pt x="435" y="692"/>
                    <a:pt x="435" y="692"/>
                    <a:pt x="452" y="709"/>
                  </a:cubicBezTo>
                  <a:lnTo>
                    <a:pt x="469" y="726"/>
                  </a:lnTo>
                  <a:lnTo>
                    <a:pt x="535" y="793"/>
                  </a:lnTo>
                  <a:cubicBezTo>
                    <a:pt x="602" y="843"/>
                    <a:pt x="669" y="893"/>
                    <a:pt x="736" y="943"/>
                  </a:cubicBezTo>
                  <a:cubicBezTo>
                    <a:pt x="836" y="1027"/>
                    <a:pt x="953" y="1077"/>
                    <a:pt x="1087" y="1093"/>
                  </a:cubicBezTo>
                  <a:cubicBezTo>
                    <a:pt x="1168" y="1111"/>
                    <a:pt x="1250" y="1120"/>
                    <a:pt x="1333" y="1120"/>
                  </a:cubicBezTo>
                  <a:cubicBezTo>
                    <a:pt x="1490" y="1120"/>
                    <a:pt x="1646" y="1087"/>
                    <a:pt x="1789" y="1010"/>
                  </a:cubicBezTo>
                  <a:cubicBezTo>
                    <a:pt x="1939" y="943"/>
                    <a:pt x="2073" y="843"/>
                    <a:pt x="2173" y="709"/>
                  </a:cubicBezTo>
                  <a:cubicBezTo>
                    <a:pt x="2323" y="492"/>
                    <a:pt x="2357" y="325"/>
                    <a:pt x="2273" y="225"/>
                  </a:cubicBezTo>
                  <a:cubicBezTo>
                    <a:pt x="2240" y="183"/>
                    <a:pt x="2177" y="166"/>
                    <a:pt x="2098" y="166"/>
                  </a:cubicBezTo>
                  <a:cubicBezTo>
                    <a:pt x="2018" y="166"/>
                    <a:pt x="1922" y="183"/>
                    <a:pt x="1822" y="208"/>
                  </a:cubicBezTo>
                  <a:cubicBezTo>
                    <a:pt x="1722" y="225"/>
                    <a:pt x="1621" y="241"/>
                    <a:pt x="1521" y="258"/>
                  </a:cubicBezTo>
                  <a:cubicBezTo>
                    <a:pt x="1479" y="266"/>
                    <a:pt x="1438" y="271"/>
                    <a:pt x="1396" y="271"/>
                  </a:cubicBezTo>
                  <a:cubicBezTo>
                    <a:pt x="1354" y="271"/>
                    <a:pt x="1312" y="266"/>
                    <a:pt x="1271" y="258"/>
                  </a:cubicBezTo>
                  <a:cubicBezTo>
                    <a:pt x="1237" y="241"/>
                    <a:pt x="1204" y="225"/>
                    <a:pt x="1170" y="208"/>
                  </a:cubicBezTo>
                  <a:cubicBezTo>
                    <a:pt x="1103" y="191"/>
                    <a:pt x="1053" y="158"/>
                    <a:pt x="970" y="124"/>
                  </a:cubicBezTo>
                  <a:cubicBezTo>
                    <a:pt x="936" y="108"/>
                    <a:pt x="886" y="91"/>
                    <a:pt x="853" y="74"/>
                  </a:cubicBezTo>
                  <a:cubicBezTo>
                    <a:pt x="836" y="58"/>
                    <a:pt x="803" y="58"/>
                    <a:pt x="786" y="41"/>
                  </a:cubicBezTo>
                  <a:cubicBezTo>
                    <a:pt x="769" y="41"/>
                    <a:pt x="736" y="24"/>
                    <a:pt x="719" y="24"/>
                  </a:cubicBezTo>
                  <a:cubicBezTo>
                    <a:pt x="648" y="12"/>
                    <a:pt x="586" y="1"/>
                    <a:pt x="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349;p60">
              <a:extLst>
                <a:ext uri="{FF2B5EF4-FFF2-40B4-BE49-F238E27FC236}">
                  <a16:creationId xmlns:a16="http://schemas.microsoft.com/office/drawing/2014/main" id="{F6EBFCD7-3F61-448C-8129-99210D0A7CAD}"/>
                </a:ext>
              </a:extLst>
            </p:cNvPr>
            <p:cNvSpPr/>
            <p:nvPr/>
          </p:nvSpPr>
          <p:spPr>
            <a:xfrm>
              <a:off x="2695050" y="3389991"/>
              <a:ext cx="18781" cy="5577"/>
            </a:xfrm>
            <a:custGeom>
              <a:avLst/>
              <a:gdLst/>
              <a:ahLst/>
              <a:cxnLst/>
              <a:rect l="l" t="t" r="r" b="b"/>
              <a:pathLst>
                <a:path w="586" h="174" extrusionOk="0">
                  <a:moveTo>
                    <a:pt x="264" y="1"/>
                  </a:moveTo>
                  <a:cubicBezTo>
                    <a:pt x="201" y="1"/>
                    <a:pt x="140" y="14"/>
                    <a:pt x="84" y="42"/>
                  </a:cubicBezTo>
                  <a:cubicBezTo>
                    <a:pt x="17" y="58"/>
                    <a:pt x="0" y="92"/>
                    <a:pt x="0" y="92"/>
                  </a:cubicBezTo>
                  <a:lnTo>
                    <a:pt x="0" y="109"/>
                  </a:lnTo>
                  <a:cubicBezTo>
                    <a:pt x="17" y="142"/>
                    <a:pt x="134" y="125"/>
                    <a:pt x="284" y="142"/>
                  </a:cubicBezTo>
                  <a:cubicBezTo>
                    <a:pt x="388" y="154"/>
                    <a:pt x="484" y="173"/>
                    <a:pt x="539" y="173"/>
                  </a:cubicBezTo>
                  <a:cubicBezTo>
                    <a:pt x="563" y="173"/>
                    <a:pt x="580" y="169"/>
                    <a:pt x="585" y="159"/>
                  </a:cubicBezTo>
                  <a:cubicBezTo>
                    <a:pt x="585" y="142"/>
                    <a:pt x="568" y="109"/>
                    <a:pt x="518" y="75"/>
                  </a:cubicBezTo>
                  <a:cubicBezTo>
                    <a:pt x="440" y="27"/>
                    <a:pt x="351" y="1"/>
                    <a:pt x="2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350;p60">
              <a:extLst>
                <a:ext uri="{FF2B5EF4-FFF2-40B4-BE49-F238E27FC236}">
                  <a16:creationId xmlns:a16="http://schemas.microsoft.com/office/drawing/2014/main" id="{14484FA1-D727-441C-BA2A-FEBD5CC921A3}"/>
                </a:ext>
              </a:extLst>
            </p:cNvPr>
            <p:cNvSpPr/>
            <p:nvPr/>
          </p:nvSpPr>
          <p:spPr>
            <a:xfrm>
              <a:off x="2657006" y="3392459"/>
              <a:ext cx="14519" cy="4711"/>
            </a:xfrm>
            <a:custGeom>
              <a:avLst/>
              <a:gdLst/>
              <a:ahLst/>
              <a:cxnLst/>
              <a:rect l="l" t="t" r="r" b="b"/>
              <a:pathLst>
                <a:path w="453" h="147" extrusionOk="0">
                  <a:moveTo>
                    <a:pt x="230" y="0"/>
                  </a:moveTo>
                  <a:cubicBezTo>
                    <a:pt x="166" y="0"/>
                    <a:pt x="104" y="21"/>
                    <a:pt x="51" y="65"/>
                  </a:cubicBezTo>
                  <a:cubicBezTo>
                    <a:pt x="18" y="82"/>
                    <a:pt x="1" y="115"/>
                    <a:pt x="1" y="132"/>
                  </a:cubicBezTo>
                  <a:cubicBezTo>
                    <a:pt x="12" y="143"/>
                    <a:pt x="29" y="147"/>
                    <a:pt x="50" y="147"/>
                  </a:cubicBezTo>
                  <a:cubicBezTo>
                    <a:pt x="92" y="147"/>
                    <a:pt x="151" y="132"/>
                    <a:pt x="218" y="132"/>
                  </a:cubicBezTo>
                  <a:cubicBezTo>
                    <a:pt x="245" y="128"/>
                    <a:pt x="269" y="127"/>
                    <a:pt x="292" y="127"/>
                  </a:cubicBezTo>
                  <a:cubicBezTo>
                    <a:pt x="333" y="127"/>
                    <a:pt x="366" y="131"/>
                    <a:pt x="391" y="131"/>
                  </a:cubicBezTo>
                  <a:cubicBezTo>
                    <a:pt x="414" y="131"/>
                    <a:pt x="429" y="127"/>
                    <a:pt x="435" y="115"/>
                  </a:cubicBezTo>
                  <a:cubicBezTo>
                    <a:pt x="452" y="98"/>
                    <a:pt x="435" y="82"/>
                    <a:pt x="402" y="48"/>
                  </a:cubicBezTo>
                  <a:cubicBezTo>
                    <a:pt x="347" y="17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351;p60">
              <a:extLst>
                <a:ext uri="{FF2B5EF4-FFF2-40B4-BE49-F238E27FC236}">
                  <a16:creationId xmlns:a16="http://schemas.microsoft.com/office/drawing/2014/main" id="{79A59D00-05B4-4A21-94CA-59CB0638DDA3}"/>
                </a:ext>
              </a:extLst>
            </p:cNvPr>
            <p:cNvSpPr/>
            <p:nvPr/>
          </p:nvSpPr>
          <p:spPr>
            <a:xfrm>
              <a:off x="942331" y="4406649"/>
              <a:ext cx="61600" cy="41248"/>
            </a:xfrm>
            <a:custGeom>
              <a:avLst/>
              <a:gdLst/>
              <a:ahLst/>
              <a:cxnLst/>
              <a:rect l="l" t="t" r="r" b="b"/>
              <a:pathLst>
                <a:path w="1922" h="1287" extrusionOk="0">
                  <a:moveTo>
                    <a:pt x="267" y="0"/>
                  </a:moveTo>
                  <a:lnTo>
                    <a:pt x="0" y="1086"/>
                  </a:lnTo>
                  <a:lnTo>
                    <a:pt x="1855" y="1287"/>
                  </a:lnTo>
                  <a:lnTo>
                    <a:pt x="1922" y="21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352;p60">
              <a:extLst>
                <a:ext uri="{FF2B5EF4-FFF2-40B4-BE49-F238E27FC236}">
                  <a16:creationId xmlns:a16="http://schemas.microsoft.com/office/drawing/2014/main" id="{6737D057-B7EE-4C81-B3B0-51DB06C0D83E}"/>
                </a:ext>
              </a:extLst>
            </p:cNvPr>
            <p:cNvSpPr/>
            <p:nvPr/>
          </p:nvSpPr>
          <p:spPr>
            <a:xfrm>
              <a:off x="972298" y="4408251"/>
              <a:ext cx="5384" cy="31633"/>
            </a:xfrm>
            <a:custGeom>
              <a:avLst/>
              <a:gdLst/>
              <a:ahLst/>
              <a:cxnLst/>
              <a:rect l="l" t="t" r="r" b="b"/>
              <a:pathLst>
                <a:path w="168" h="987" extrusionOk="0">
                  <a:moveTo>
                    <a:pt x="168" y="0"/>
                  </a:moveTo>
                  <a:cubicBezTo>
                    <a:pt x="118" y="151"/>
                    <a:pt x="84" y="318"/>
                    <a:pt x="51" y="485"/>
                  </a:cubicBezTo>
                  <a:cubicBezTo>
                    <a:pt x="17" y="652"/>
                    <a:pt x="1" y="819"/>
                    <a:pt x="1" y="986"/>
                  </a:cubicBezTo>
                  <a:cubicBezTo>
                    <a:pt x="84" y="669"/>
                    <a:pt x="151" y="334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353;p60">
              <a:extLst>
                <a:ext uri="{FF2B5EF4-FFF2-40B4-BE49-F238E27FC236}">
                  <a16:creationId xmlns:a16="http://schemas.microsoft.com/office/drawing/2014/main" id="{1D867A36-E7B9-4D73-AB12-76858AF7D5A3}"/>
                </a:ext>
              </a:extLst>
            </p:cNvPr>
            <p:cNvSpPr/>
            <p:nvPr/>
          </p:nvSpPr>
          <p:spPr>
            <a:xfrm>
              <a:off x="943934" y="4434468"/>
              <a:ext cx="57850" cy="9679"/>
            </a:xfrm>
            <a:custGeom>
              <a:avLst/>
              <a:gdLst/>
              <a:ahLst/>
              <a:cxnLst/>
              <a:rect l="l" t="t" r="r" b="b"/>
              <a:pathLst>
                <a:path w="1805" h="302" extrusionOk="0">
                  <a:moveTo>
                    <a:pt x="0" y="1"/>
                  </a:moveTo>
                  <a:cubicBezTo>
                    <a:pt x="84" y="34"/>
                    <a:pt x="167" y="51"/>
                    <a:pt x="268" y="68"/>
                  </a:cubicBezTo>
                  <a:cubicBezTo>
                    <a:pt x="418" y="101"/>
                    <a:pt x="652" y="135"/>
                    <a:pt x="902" y="185"/>
                  </a:cubicBezTo>
                  <a:lnTo>
                    <a:pt x="1537" y="268"/>
                  </a:lnTo>
                  <a:cubicBezTo>
                    <a:pt x="1638" y="285"/>
                    <a:pt x="1721" y="302"/>
                    <a:pt x="1805" y="302"/>
                  </a:cubicBezTo>
                  <a:cubicBezTo>
                    <a:pt x="1721" y="268"/>
                    <a:pt x="1638" y="252"/>
                    <a:pt x="1554" y="235"/>
                  </a:cubicBezTo>
                  <a:cubicBezTo>
                    <a:pt x="1387" y="201"/>
                    <a:pt x="1153" y="168"/>
                    <a:pt x="902" y="135"/>
                  </a:cubicBezTo>
                  <a:lnTo>
                    <a:pt x="268" y="34"/>
                  </a:lnTo>
                  <a:cubicBezTo>
                    <a:pt x="184" y="18"/>
                    <a:pt x="8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354;p60">
              <a:extLst>
                <a:ext uri="{FF2B5EF4-FFF2-40B4-BE49-F238E27FC236}">
                  <a16:creationId xmlns:a16="http://schemas.microsoft.com/office/drawing/2014/main" id="{BAECBA0F-C504-49B9-A291-119BFA6D910B}"/>
                </a:ext>
              </a:extLst>
            </p:cNvPr>
            <p:cNvSpPr/>
            <p:nvPr/>
          </p:nvSpPr>
          <p:spPr>
            <a:xfrm>
              <a:off x="1157579" y="4408251"/>
              <a:ext cx="119995" cy="39678"/>
            </a:xfrm>
            <a:custGeom>
              <a:avLst/>
              <a:gdLst/>
              <a:ahLst/>
              <a:cxnLst/>
              <a:rect l="l" t="t" r="r" b="b"/>
              <a:pathLst>
                <a:path w="3744" h="1238" extrusionOk="0">
                  <a:moveTo>
                    <a:pt x="1" y="0"/>
                  </a:moveTo>
                  <a:lnTo>
                    <a:pt x="18" y="1220"/>
                  </a:lnTo>
                  <a:lnTo>
                    <a:pt x="135" y="1220"/>
                  </a:lnTo>
                  <a:cubicBezTo>
                    <a:pt x="373" y="1227"/>
                    <a:pt x="931" y="1238"/>
                    <a:pt x="1519" y="1238"/>
                  </a:cubicBezTo>
                  <a:cubicBezTo>
                    <a:pt x="2293" y="1238"/>
                    <a:pt x="3117" y="1220"/>
                    <a:pt x="3326" y="1153"/>
                  </a:cubicBezTo>
                  <a:cubicBezTo>
                    <a:pt x="3744" y="1019"/>
                    <a:pt x="2023" y="669"/>
                    <a:pt x="2023" y="669"/>
                  </a:cubicBezTo>
                  <a:lnTo>
                    <a:pt x="200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355;p60">
              <a:extLst>
                <a:ext uri="{FF2B5EF4-FFF2-40B4-BE49-F238E27FC236}">
                  <a16:creationId xmlns:a16="http://schemas.microsoft.com/office/drawing/2014/main" id="{5FDAC266-A21F-4CAA-A3B5-49D0E8CDEAC6}"/>
                </a:ext>
              </a:extLst>
            </p:cNvPr>
            <p:cNvSpPr/>
            <p:nvPr/>
          </p:nvSpPr>
          <p:spPr>
            <a:xfrm>
              <a:off x="1161329" y="4443603"/>
              <a:ext cx="100733" cy="2692"/>
            </a:xfrm>
            <a:custGeom>
              <a:avLst/>
              <a:gdLst/>
              <a:ahLst/>
              <a:cxnLst/>
              <a:rect l="l" t="t" r="r" b="b"/>
              <a:pathLst>
                <a:path w="3143" h="84" extrusionOk="0">
                  <a:moveTo>
                    <a:pt x="3142" y="0"/>
                  </a:moveTo>
                  <a:lnTo>
                    <a:pt x="2775" y="17"/>
                  </a:lnTo>
                  <a:cubicBezTo>
                    <a:pt x="2474" y="33"/>
                    <a:pt x="2039" y="50"/>
                    <a:pt x="1572" y="50"/>
                  </a:cubicBezTo>
                  <a:cubicBezTo>
                    <a:pt x="1104" y="67"/>
                    <a:pt x="669" y="67"/>
                    <a:pt x="368" y="67"/>
                  </a:cubicBezTo>
                  <a:lnTo>
                    <a:pt x="1" y="67"/>
                  </a:lnTo>
                  <a:lnTo>
                    <a:pt x="368" y="84"/>
                  </a:lnTo>
                  <a:lnTo>
                    <a:pt x="1572" y="84"/>
                  </a:lnTo>
                  <a:cubicBezTo>
                    <a:pt x="2039" y="67"/>
                    <a:pt x="2474" y="50"/>
                    <a:pt x="2775" y="33"/>
                  </a:cubicBezTo>
                  <a:lnTo>
                    <a:pt x="31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356;p60">
              <a:extLst>
                <a:ext uri="{FF2B5EF4-FFF2-40B4-BE49-F238E27FC236}">
                  <a16:creationId xmlns:a16="http://schemas.microsoft.com/office/drawing/2014/main" id="{9A2207B5-B3B3-4BF1-8CCA-0CAF22176B8B}"/>
                </a:ext>
              </a:extLst>
            </p:cNvPr>
            <p:cNvSpPr/>
            <p:nvPr/>
          </p:nvSpPr>
          <p:spPr>
            <a:xfrm>
              <a:off x="1243281" y="4435558"/>
              <a:ext cx="6442" cy="10192"/>
            </a:xfrm>
            <a:custGeom>
              <a:avLst/>
              <a:gdLst/>
              <a:ahLst/>
              <a:cxnLst/>
              <a:rect l="l" t="t" r="r" b="b"/>
              <a:pathLst>
                <a:path w="201" h="31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84" y="51"/>
                    <a:pt x="0" y="184"/>
                    <a:pt x="17" y="318"/>
                  </a:cubicBezTo>
                  <a:cubicBezTo>
                    <a:pt x="34" y="251"/>
                    <a:pt x="50" y="201"/>
                    <a:pt x="84" y="134"/>
                  </a:cubicBezTo>
                  <a:cubicBezTo>
                    <a:pt x="117" y="84"/>
                    <a:pt x="151" y="34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357;p60">
              <a:extLst>
                <a:ext uri="{FF2B5EF4-FFF2-40B4-BE49-F238E27FC236}">
                  <a16:creationId xmlns:a16="http://schemas.microsoft.com/office/drawing/2014/main" id="{180DE95F-50C2-4293-91F2-2171ED36BE3A}"/>
                </a:ext>
              </a:extLst>
            </p:cNvPr>
            <p:cNvSpPr/>
            <p:nvPr/>
          </p:nvSpPr>
          <p:spPr>
            <a:xfrm>
              <a:off x="1224531" y="4430750"/>
              <a:ext cx="3237" cy="5897"/>
            </a:xfrm>
            <a:custGeom>
              <a:avLst/>
              <a:gdLst/>
              <a:ahLst/>
              <a:cxnLst/>
              <a:rect l="l" t="t" r="r" b="b"/>
              <a:pathLst>
                <a:path w="101" h="184" extrusionOk="0">
                  <a:moveTo>
                    <a:pt x="101" y="0"/>
                  </a:moveTo>
                  <a:cubicBezTo>
                    <a:pt x="101" y="0"/>
                    <a:pt x="67" y="33"/>
                    <a:pt x="34" y="84"/>
                  </a:cubicBezTo>
                  <a:cubicBezTo>
                    <a:pt x="17" y="134"/>
                    <a:pt x="1" y="167"/>
                    <a:pt x="1" y="184"/>
                  </a:cubicBezTo>
                  <a:cubicBezTo>
                    <a:pt x="1" y="184"/>
                    <a:pt x="34" y="150"/>
                    <a:pt x="67" y="100"/>
                  </a:cubicBezTo>
                  <a:cubicBezTo>
                    <a:pt x="84" y="50"/>
                    <a:pt x="101" y="17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358;p60">
              <a:extLst>
                <a:ext uri="{FF2B5EF4-FFF2-40B4-BE49-F238E27FC236}">
                  <a16:creationId xmlns:a16="http://schemas.microsoft.com/office/drawing/2014/main" id="{42F64A70-0821-4B27-BBEC-047C55F97206}"/>
                </a:ext>
              </a:extLst>
            </p:cNvPr>
            <p:cNvSpPr/>
            <p:nvPr/>
          </p:nvSpPr>
          <p:spPr>
            <a:xfrm>
              <a:off x="1219179" y="4430206"/>
              <a:ext cx="4327" cy="3782"/>
            </a:xfrm>
            <a:custGeom>
              <a:avLst/>
              <a:gdLst/>
              <a:ahLst/>
              <a:cxnLst/>
              <a:rect l="l" t="t" r="r" b="b"/>
              <a:pathLst>
                <a:path w="135" h="118" extrusionOk="0">
                  <a:moveTo>
                    <a:pt x="134" y="0"/>
                  </a:moveTo>
                  <a:cubicBezTo>
                    <a:pt x="117" y="0"/>
                    <a:pt x="84" y="17"/>
                    <a:pt x="51" y="50"/>
                  </a:cubicBezTo>
                  <a:cubicBezTo>
                    <a:pt x="17" y="84"/>
                    <a:pt x="0" y="101"/>
                    <a:pt x="0" y="117"/>
                  </a:cubicBezTo>
                  <a:cubicBezTo>
                    <a:pt x="0" y="117"/>
                    <a:pt x="34" y="101"/>
                    <a:pt x="67" y="67"/>
                  </a:cubicBezTo>
                  <a:cubicBezTo>
                    <a:pt x="101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359;p60">
              <a:extLst>
                <a:ext uri="{FF2B5EF4-FFF2-40B4-BE49-F238E27FC236}">
                  <a16:creationId xmlns:a16="http://schemas.microsoft.com/office/drawing/2014/main" id="{F031BF25-A464-432E-990A-377C658596A1}"/>
                </a:ext>
              </a:extLst>
            </p:cNvPr>
            <p:cNvSpPr/>
            <p:nvPr/>
          </p:nvSpPr>
          <p:spPr>
            <a:xfrm>
              <a:off x="1215974" y="4427289"/>
              <a:ext cx="6442" cy="673"/>
            </a:xfrm>
            <a:custGeom>
              <a:avLst/>
              <a:gdLst/>
              <a:ahLst/>
              <a:cxnLst/>
              <a:rect l="l" t="t" r="r" b="b"/>
              <a:pathLst>
                <a:path w="201" h="21" extrusionOk="0">
                  <a:moveTo>
                    <a:pt x="67" y="0"/>
                  </a:moveTo>
                  <a:cubicBezTo>
                    <a:pt x="45" y="0"/>
                    <a:pt x="22" y="8"/>
                    <a:pt x="0" y="8"/>
                  </a:cubicBezTo>
                  <a:cubicBezTo>
                    <a:pt x="34" y="16"/>
                    <a:pt x="67" y="20"/>
                    <a:pt x="100" y="20"/>
                  </a:cubicBezTo>
                  <a:cubicBezTo>
                    <a:pt x="134" y="20"/>
                    <a:pt x="167" y="16"/>
                    <a:pt x="201" y="8"/>
                  </a:cubicBezTo>
                  <a:cubicBezTo>
                    <a:pt x="178" y="8"/>
                    <a:pt x="156" y="0"/>
                    <a:pt x="134" y="0"/>
                  </a:cubicBezTo>
                  <a:cubicBezTo>
                    <a:pt x="123" y="0"/>
                    <a:pt x="112" y="2"/>
                    <a:pt x="100" y="8"/>
                  </a:cubicBezTo>
                  <a:cubicBezTo>
                    <a:pt x="89" y="2"/>
                    <a:pt x="78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360;p60">
              <a:extLst>
                <a:ext uri="{FF2B5EF4-FFF2-40B4-BE49-F238E27FC236}">
                  <a16:creationId xmlns:a16="http://schemas.microsoft.com/office/drawing/2014/main" id="{7821F217-0781-4E89-B98A-CB03E0260201}"/>
                </a:ext>
              </a:extLst>
            </p:cNvPr>
            <p:cNvSpPr/>
            <p:nvPr/>
          </p:nvSpPr>
          <p:spPr>
            <a:xfrm>
              <a:off x="1214372" y="4423251"/>
              <a:ext cx="8045" cy="1314"/>
            </a:xfrm>
            <a:custGeom>
              <a:avLst/>
              <a:gdLst/>
              <a:ahLst/>
              <a:cxnLst/>
              <a:rect l="l" t="t" r="r" b="b"/>
              <a:pathLst>
                <a:path w="251" h="41" extrusionOk="0">
                  <a:moveTo>
                    <a:pt x="0" y="0"/>
                  </a:moveTo>
                  <a:cubicBezTo>
                    <a:pt x="46" y="28"/>
                    <a:pt x="92" y="40"/>
                    <a:pt x="138" y="40"/>
                  </a:cubicBezTo>
                  <a:cubicBezTo>
                    <a:pt x="176" y="40"/>
                    <a:pt x="213" y="32"/>
                    <a:pt x="251" y="17"/>
                  </a:cubicBezTo>
                  <a:lnTo>
                    <a:pt x="134" y="17"/>
                  </a:lnTo>
                  <a:cubicBezTo>
                    <a:pt x="84" y="17"/>
                    <a:pt x="5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361;p60">
              <a:extLst>
                <a:ext uri="{FF2B5EF4-FFF2-40B4-BE49-F238E27FC236}">
                  <a16:creationId xmlns:a16="http://schemas.microsoft.com/office/drawing/2014/main" id="{A06A443F-0579-4D5D-8138-2CE8C3110F33}"/>
                </a:ext>
              </a:extLst>
            </p:cNvPr>
            <p:cNvSpPr/>
            <p:nvPr/>
          </p:nvSpPr>
          <p:spPr>
            <a:xfrm>
              <a:off x="1226679" y="4424629"/>
              <a:ext cx="12339" cy="7211"/>
            </a:xfrm>
            <a:custGeom>
              <a:avLst/>
              <a:gdLst/>
              <a:ahLst/>
              <a:cxnLst/>
              <a:rect l="l" t="t" r="r" b="b"/>
              <a:pathLst>
                <a:path w="385" h="225" extrusionOk="0">
                  <a:moveTo>
                    <a:pt x="255" y="1"/>
                  </a:moveTo>
                  <a:cubicBezTo>
                    <a:pt x="183" y="1"/>
                    <a:pt x="113" y="38"/>
                    <a:pt x="67" y="107"/>
                  </a:cubicBezTo>
                  <a:cubicBezTo>
                    <a:pt x="101" y="74"/>
                    <a:pt x="134" y="57"/>
                    <a:pt x="184" y="41"/>
                  </a:cubicBezTo>
                  <a:cubicBezTo>
                    <a:pt x="209" y="32"/>
                    <a:pt x="234" y="28"/>
                    <a:pt x="259" y="28"/>
                  </a:cubicBezTo>
                  <a:cubicBezTo>
                    <a:pt x="284" y="28"/>
                    <a:pt x="309" y="32"/>
                    <a:pt x="335" y="41"/>
                  </a:cubicBezTo>
                  <a:cubicBezTo>
                    <a:pt x="351" y="57"/>
                    <a:pt x="351" y="91"/>
                    <a:pt x="335" y="107"/>
                  </a:cubicBezTo>
                  <a:cubicBezTo>
                    <a:pt x="301" y="107"/>
                    <a:pt x="284" y="124"/>
                    <a:pt x="251" y="124"/>
                  </a:cubicBezTo>
                  <a:cubicBezTo>
                    <a:pt x="218" y="141"/>
                    <a:pt x="167" y="158"/>
                    <a:pt x="117" y="174"/>
                  </a:cubicBezTo>
                  <a:cubicBezTo>
                    <a:pt x="83" y="183"/>
                    <a:pt x="54" y="187"/>
                    <a:pt x="33" y="189"/>
                  </a:cubicBezTo>
                  <a:lnTo>
                    <a:pt x="33" y="189"/>
                  </a:lnTo>
                  <a:cubicBezTo>
                    <a:pt x="44" y="161"/>
                    <a:pt x="56" y="130"/>
                    <a:pt x="67" y="107"/>
                  </a:cubicBezTo>
                  <a:lnTo>
                    <a:pt x="67" y="107"/>
                  </a:lnTo>
                  <a:cubicBezTo>
                    <a:pt x="34" y="124"/>
                    <a:pt x="34" y="157"/>
                    <a:pt x="17" y="190"/>
                  </a:cubicBezTo>
                  <a:lnTo>
                    <a:pt x="17" y="190"/>
                  </a:lnTo>
                  <a:cubicBezTo>
                    <a:pt x="7" y="191"/>
                    <a:pt x="0" y="191"/>
                    <a:pt x="0" y="191"/>
                  </a:cubicBezTo>
                  <a:lnTo>
                    <a:pt x="17" y="191"/>
                  </a:lnTo>
                  <a:cubicBezTo>
                    <a:pt x="17" y="208"/>
                    <a:pt x="17" y="208"/>
                    <a:pt x="17" y="224"/>
                  </a:cubicBezTo>
                  <a:cubicBezTo>
                    <a:pt x="22" y="214"/>
                    <a:pt x="27" y="203"/>
                    <a:pt x="32" y="191"/>
                  </a:cubicBezTo>
                  <a:lnTo>
                    <a:pt x="134" y="191"/>
                  </a:lnTo>
                  <a:cubicBezTo>
                    <a:pt x="167" y="174"/>
                    <a:pt x="218" y="174"/>
                    <a:pt x="268" y="158"/>
                  </a:cubicBezTo>
                  <a:cubicBezTo>
                    <a:pt x="284" y="141"/>
                    <a:pt x="318" y="141"/>
                    <a:pt x="335" y="124"/>
                  </a:cubicBezTo>
                  <a:cubicBezTo>
                    <a:pt x="351" y="107"/>
                    <a:pt x="368" y="91"/>
                    <a:pt x="368" y="74"/>
                  </a:cubicBezTo>
                  <a:cubicBezTo>
                    <a:pt x="385" y="57"/>
                    <a:pt x="368" y="41"/>
                    <a:pt x="351" y="24"/>
                  </a:cubicBezTo>
                  <a:cubicBezTo>
                    <a:pt x="320" y="8"/>
                    <a:pt x="288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362;p60">
              <a:extLst>
                <a:ext uri="{FF2B5EF4-FFF2-40B4-BE49-F238E27FC236}">
                  <a16:creationId xmlns:a16="http://schemas.microsoft.com/office/drawing/2014/main" id="{2F66B5CF-9EFC-40B0-93CD-8C8A6DD6ABC2}"/>
                </a:ext>
              </a:extLst>
            </p:cNvPr>
            <p:cNvSpPr/>
            <p:nvPr/>
          </p:nvSpPr>
          <p:spPr>
            <a:xfrm>
              <a:off x="1221839" y="4423251"/>
              <a:ext cx="6474" cy="7500"/>
            </a:xfrm>
            <a:custGeom>
              <a:avLst/>
              <a:gdLst/>
              <a:ahLst/>
              <a:cxnLst/>
              <a:rect l="l" t="t" r="r" b="b"/>
              <a:pathLst>
                <a:path w="202" h="234" extrusionOk="0">
                  <a:moveTo>
                    <a:pt x="101" y="184"/>
                  </a:moveTo>
                  <a:lnTo>
                    <a:pt x="101" y="184"/>
                  </a:lnTo>
                  <a:cubicBezTo>
                    <a:pt x="118" y="217"/>
                    <a:pt x="135" y="234"/>
                    <a:pt x="168" y="234"/>
                  </a:cubicBezTo>
                  <a:cubicBezTo>
                    <a:pt x="168" y="234"/>
                    <a:pt x="151" y="217"/>
                    <a:pt x="101" y="184"/>
                  </a:cubicBezTo>
                  <a:close/>
                  <a:moveTo>
                    <a:pt x="51" y="0"/>
                  </a:moveTo>
                  <a:cubicBezTo>
                    <a:pt x="18" y="0"/>
                    <a:pt x="1" y="34"/>
                    <a:pt x="18" y="50"/>
                  </a:cubicBezTo>
                  <a:cubicBezTo>
                    <a:pt x="18" y="67"/>
                    <a:pt x="18" y="100"/>
                    <a:pt x="34" y="117"/>
                  </a:cubicBezTo>
                  <a:cubicBezTo>
                    <a:pt x="51" y="134"/>
                    <a:pt x="68" y="167"/>
                    <a:pt x="101" y="184"/>
                  </a:cubicBezTo>
                  <a:cubicBezTo>
                    <a:pt x="85" y="150"/>
                    <a:pt x="68" y="134"/>
                    <a:pt x="51" y="100"/>
                  </a:cubicBezTo>
                  <a:cubicBezTo>
                    <a:pt x="34" y="67"/>
                    <a:pt x="18" y="17"/>
                    <a:pt x="51" y="17"/>
                  </a:cubicBezTo>
                  <a:cubicBezTo>
                    <a:pt x="85" y="17"/>
                    <a:pt x="118" y="50"/>
                    <a:pt x="135" y="67"/>
                  </a:cubicBezTo>
                  <a:cubicBezTo>
                    <a:pt x="151" y="100"/>
                    <a:pt x="168" y="117"/>
                    <a:pt x="185" y="150"/>
                  </a:cubicBezTo>
                  <a:cubicBezTo>
                    <a:pt x="185" y="184"/>
                    <a:pt x="185" y="217"/>
                    <a:pt x="185" y="234"/>
                  </a:cubicBezTo>
                  <a:cubicBezTo>
                    <a:pt x="201" y="217"/>
                    <a:pt x="201" y="184"/>
                    <a:pt x="201" y="150"/>
                  </a:cubicBezTo>
                  <a:cubicBezTo>
                    <a:pt x="185" y="117"/>
                    <a:pt x="185" y="84"/>
                    <a:pt x="151" y="50"/>
                  </a:cubicBezTo>
                  <a:cubicBezTo>
                    <a:pt x="135" y="17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363;p60">
              <a:extLst>
                <a:ext uri="{FF2B5EF4-FFF2-40B4-BE49-F238E27FC236}">
                  <a16:creationId xmlns:a16="http://schemas.microsoft.com/office/drawing/2014/main" id="{7C075752-C5C2-49C3-B817-BD57CFAD7D89}"/>
                </a:ext>
              </a:extLst>
            </p:cNvPr>
            <p:cNvSpPr/>
            <p:nvPr/>
          </p:nvSpPr>
          <p:spPr>
            <a:xfrm>
              <a:off x="1158124" y="4427513"/>
              <a:ext cx="23076" cy="18236"/>
            </a:xfrm>
            <a:custGeom>
              <a:avLst/>
              <a:gdLst/>
              <a:ahLst/>
              <a:cxnLst/>
              <a:rect l="l" t="t" r="r" b="b"/>
              <a:pathLst>
                <a:path w="720" h="569" extrusionOk="0">
                  <a:moveTo>
                    <a:pt x="34" y="1"/>
                  </a:moveTo>
                  <a:cubicBezTo>
                    <a:pt x="17" y="17"/>
                    <a:pt x="1" y="17"/>
                    <a:pt x="1" y="17"/>
                  </a:cubicBezTo>
                  <a:lnTo>
                    <a:pt x="134" y="17"/>
                  </a:lnTo>
                  <a:cubicBezTo>
                    <a:pt x="385" y="34"/>
                    <a:pt x="585" y="201"/>
                    <a:pt x="669" y="435"/>
                  </a:cubicBezTo>
                  <a:cubicBezTo>
                    <a:pt x="702" y="519"/>
                    <a:pt x="719" y="569"/>
                    <a:pt x="719" y="569"/>
                  </a:cubicBezTo>
                  <a:cubicBezTo>
                    <a:pt x="719" y="552"/>
                    <a:pt x="719" y="552"/>
                    <a:pt x="719" y="535"/>
                  </a:cubicBezTo>
                  <a:cubicBezTo>
                    <a:pt x="719" y="502"/>
                    <a:pt x="702" y="452"/>
                    <a:pt x="686" y="418"/>
                  </a:cubicBezTo>
                  <a:cubicBezTo>
                    <a:pt x="619" y="185"/>
                    <a:pt x="402" y="17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364;p60">
              <a:extLst>
                <a:ext uri="{FF2B5EF4-FFF2-40B4-BE49-F238E27FC236}">
                  <a16:creationId xmlns:a16="http://schemas.microsoft.com/office/drawing/2014/main" id="{995CEE88-E4ED-4150-8F42-5B0C2BAEF2B5}"/>
                </a:ext>
              </a:extLst>
            </p:cNvPr>
            <p:cNvSpPr/>
            <p:nvPr/>
          </p:nvSpPr>
          <p:spPr>
            <a:xfrm>
              <a:off x="1189180" y="4439308"/>
              <a:ext cx="18781" cy="1314"/>
            </a:xfrm>
            <a:custGeom>
              <a:avLst/>
              <a:gdLst/>
              <a:ahLst/>
              <a:cxnLst/>
              <a:rect l="l" t="t" r="r" b="b"/>
              <a:pathLst>
                <a:path w="586" h="41" extrusionOk="0">
                  <a:moveTo>
                    <a:pt x="586" y="0"/>
                  </a:moveTo>
                  <a:lnTo>
                    <a:pt x="586" y="0"/>
                  </a:lnTo>
                  <a:cubicBezTo>
                    <a:pt x="586" y="0"/>
                    <a:pt x="452" y="17"/>
                    <a:pt x="301" y="17"/>
                  </a:cubicBezTo>
                  <a:cubicBezTo>
                    <a:pt x="190" y="17"/>
                    <a:pt x="94" y="10"/>
                    <a:pt x="42" y="10"/>
                  </a:cubicBezTo>
                  <a:cubicBezTo>
                    <a:pt x="16" y="10"/>
                    <a:pt x="1" y="11"/>
                    <a:pt x="1" y="17"/>
                  </a:cubicBezTo>
                  <a:cubicBezTo>
                    <a:pt x="91" y="32"/>
                    <a:pt x="181" y="40"/>
                    <a:pt x="270" y="40"/>
                  </a:cubicBezTo>
                  <a:cubicBezTo>
                    <a:pt x="378" y="40"/>
                    <a:pt x="484" y="28"/>
                    <a:pt x="5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365;p60">
              <a:extLst>
                <a:ext uri="{FF2B5EF4-FFF2-40B4-BE49-F238E27FC236}">
                  <a16:creationId xmlns:a16="http://schemas.microsoft.com/office/drawing/2014/main" id="{5FFF8116-7ED3-4468-8DA2-EAB607650F42}"/>
                </a:ext>
              </a:extLst>
            </p:cNvPr>
            <p:cNvSpPr/>
            <p:nvPr/>
          </p:nvSpPr>
          <p:spPr>
            <a:xfrm>
              <a:off x="1176328" y="4439853"/>
              <a:ext cx="2179" cy="3750"/>
            </a:xfrm>
            <a:custGeom>
              <a:avLst/>
              <a:gdLst/>
              <a:ahLst/>
              <a:cxnLst/>
              <a:rect l="l" t="t" r="r" b="b"/>
              <a:pathLst>
                <a:path w="68" h="117" extrusionOk="0">
                  <a:moveTo>
                    <a:pt x="1" y="0"/>
                  </a:moveTo>
                  <a:cubicBezTo>
                    <a:pt x="1" y="17"/>
                    <a:pt x="17" y="33"/>
                    <a:pt x="34" y="67"/>
                  </a:cubicBezTo>
                  <a:cubicBezTo>
                    <a:pt x="51" y="84"/>
                    <a:pt x="51" y="117"/>
                    <a:pt x="68" y="117"/>
                  </a:cubicBezTo>
                  <a:cubicBezTo>
                    <a:pt x="68" y="117"/>
                    <a:pt x="68" y="84"/>
                    <a:pt x="51" y="50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366;p60">
              <a:extLst>
                <a:ext uri="{FF2B5EF4-FFF2-40B4-BE49-F238E27FC236}">
                  <a16:creationId xmlns:a16="http://schemas.microsoft.com/office/drawing/2014/main" id="{36535F40-9694-4271-84BD-2035FBEFA801}"/>
                </a:ext>
              </a:extLst>
            </p:cNvPr>
            <p:cNvSpPr/>
            <p:nvPr/>
          </p:nvSpPr>
          <p:spPr>
            <a:xfrm>
              <a:off x="1171521" y="4433955"/>
              <a:ext cx="2692" cy="2692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0" y="0"/>
                  </a:moveTo>
                  <a:cubicBezTo>
                    <a:pt x="0" y="17"/>
                    <a:pt x="17" y="34"/>
                    <a:pt x="34" y="50"/>
                  </a:cubicBezTo>
                  <a:cubicBezTo>
                    <a:pt x="50" y="67"/>
                    <a:pt x="84" y="84"/>
                    <a:pt x="84" y="84"/>
                  </a:cubicBezTo>
                  <a:cubicBezTo>
                    <a:pt x="84" y="84"/>
                    <a:pt x="67" y="50"/>
                    <a:pt x="50" y="34"/>
                  </a:cubicBezTo>
                  <a:cubicBezTo>
                    <a:pt x="34" y="17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367;p60">
              <a:extLst>
                <a:ext uri="{FF2B5EF4-FFF2-40B4-BE49-F238E27FC236}">
                  <a16:creationId xmlns:a16="http://schemas.microsoft.com/office/drawing/2014/main" id="{FF294626-C323-4CE7-A88D-2F1CF09AFE6A}"/>
                </a:ext>
              </a:extLst>
            </p:cNvPr>
            <p:cNvSpPr/>
            <p:nvPr/>
          </p:nvSpPr>
          <p:spPr>
            <a:xfrm>
              <a:off x="1164566" y="4431263"/>
              <a:ext cx="4295" cy="1635"/>
            </a:xfrm>
            <a:custGeom>
              <a:avLst/>
              <a:gdLst/>
              <a:ahLst/>
              <a:cxnLst/>
              <a:rect l="l" t="t" r="r" b="b"/>
              <a:pathLst>
                <a:path w="134" h="51" extrusionOk="0">
                  <a:moveTo>
                    <a:pt x="67" y="1"/>
                  </a:moveTo>
                  <a:cubicBezTo>
                    <a:pt x="34" y="1"/>
                    <a:pt x="0" y="1"/>
                    <a:pt x="0" y="17"/>
                  </a:cubicBezTo>
                  <a:cubicBezTo>
                    <a:pt x="17" y="17"/>
                    <a:pt x="34" y="17"/>
                    <a:pt x="67" y="34"/>
                  </a:cubicBezTo>
                  <a:cubicBezTo>
                    <a:pt x="100" y="34"/>
                    <a:pt x="117" y="51"/>
                    <a:pt x="117" y="51"/>
                  </a:cubicBezTo>
                  <a:cubicBezTo>
                    <a:pt x="134" y="51"/>
                    <a:pt x="117" y="17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368;p60">
              <a:extLst>
                <a:ext uri="{FF2B5EF4-FFF2-40B4-BE49-F238E27FC236}">
                  <a16:creationId xmlns:a16="http://schemas.microsoft.com/office/drawing/2014/main" id="{6E17BD97-C69A-4DFC-878A-8A15D48BCEBC}"/>
                </a:ext>
              </a:extLst>
            </p:cNvPr>
            <p:cNvSpPr/>
            <p:nvPr/>
          </p:nvSpPr>
          <p:spPr>
            <a:xfrm>
              <a:off x="1159726" y="4430206"/>
              <a:ext cx="2179" cy="109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1" y="0"/>
                  </a:moveTo>
                  <a:cubicBezTo>
                    <a:pt x="1" y="17"/>
                    <a:pt x="17" y="17"/>
                    <a:pt x="34" y="34"/>
                  </a:cubicBezTo>
                  <a:lnTo>
                    <a:pt x="68" y="34"/>
                  </a:lnTo>
                  <a:cubicBezTo>
                    <a:pt x="68" y="17"/>
                    <a:pt x="51" y="1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369;p60">
              <a:extLst>
                <a:ext uri="{FF2B5EF4-FFF2-40B4-BE49-F238E27FC236}">
                  <a16:creationId xmlns:a16="http://schemas.microsoft.com/office/drawing/2014/main" id="{5B59C900-C7C8-4EC8-8C5E-92A27401F547}"/>
                </a:ext>
              </a:extLst>
            </p:cNvPr>
            <p:cNvSpPr/>
            <p:nvPr/>
          </p:nvSpPr>
          <p:spPr>
            <a:xfrm>
              <a:off x="1422665" y="3521492"/>
              <a:ext cx="65895" cy="78715"/>
            </a:xfrm>
            <a:custGeom>
              <a:avLst/>
              <a:gdLst/>
              <a:ahLst/>
              <a:cxnLst/>
              <a:rect l="l" t="t" r="r" b="b"/>
              <a:pathLst>
                <a:path w="2056" h="2456" extrusionOk="0">
                  <a:moveTo>
                    <a:pt x="573" y="1"/>
                  </a:moveTo>
                  <a:cubicBezTo>
                    <a:pt x="510" y="1"/>
                    <a:pt x="442" y="70"/>
                    <a:pt x="469" y="149"/>
                  </a:cubicBezTo>
                  <a:cubicBezTo>
                    <a:pt x="485" y="266"/>
                    <a:pt x="485" y="383"/>
                    <a:pt x="469" y="517"/>
                  </a:cubicBezTo>
                  <a:cubicBezTo>
                    <a:pt x="469" y="600"/>
                    <a:pt x="435" y="701"/>
                    <a:pt x="402" y="784"/>
                  </a:cubicBezTo>
                  <a:cubicBezTo>
                    <a:pt x="368" y="868"/>
                    <a:pt x="335" y="935"/>
                    <a:pt x="318" y="985"/>
                  </a:cubicBezTo>
                  <a:lnTo>
                    <a:pt x="1" y="1636"/>
                  </a:lnTo>
                  <a:lnTo>
                    <a:pt x="535" y="2455"/>
                  </a:lnTo>
                  <a:lnTo>
                    <a:pt x="1103" y="2188"/>
                  </a:lnTo>
                  <a:cubicBezTo>
                    <a:pt x="1321" y="2071"/>
                    <a:pt x="1521" y="1937"/>
                    <a:pt x="1738" y="1787"/>
                  </a:cubicBezTo>
                  <a:cubicBezTo>
                    <a:pt x="1822" y="1720"/>
                    <a:pt x="1788" y="1469"/>
                    <a:pt x="1755" y="1302"/>
                  </a:cubicBezTo>
                  <a:cubicBezTo>
                    <a:pt x="1722" y="1118"/>
                    <a:pt x="1571" y="985"/>
                    <a:pt x="1387" y="968"/>
                  </a:cubicBezTo>
                  <a:cubicBezTo>
                    <a:pt x="1304" y="884"/>
                    <a:pt x="1738" y="467"/>
                    <a:pt x="1905" y="350"/>
                  </a:cubicBezTo>
                  <a:cubicBezTo>
                    <a:pt x="2056" y="216"/>
                    <a:pt x="2056" y="82"/>
                    <a:pt x="1939" y="66"/>
                  </a:cubicBezTo>
                  <a:cubicBezTo>
                    <a:pt x="1937" y="65"/>
                    <a:pt x="1936" y="65"/>
                    <a:pt x="1934" y="65"/>
                  </a:cubicBezTo>
                  <a:cubicBezTo>
                    <a:pt x="1852" y="65"/>
                    <a:pt x="1384" y="436"/>
                    <a:pt x="1237" y="567"/>
                  </a:cubicBezTo>
                  <a:cubicBezTo>
                    <a:pt x="1133" y="660"/>
                    <a:pt x="900" y="865"/>
                    <a:pt x="784" y="865"/>
                  </a:cubicBezTo>
                  <a:cubicBezTo>
                    <a:pt x="732" y="865"/>
                    <a:pt x="704" y="825"/>
                    <a:pt x="719" y="717"/>
                  </a:cubicBezTo>
                  <a:cubicBezTo>
                    <a:pt x="786" y="483"/>
                    <a:pt x="753" y="233"/>
                    <a:pt x="619" y="16"/>
                  </a:cubicBezTo>
                  <a:cubicBezTo>
                    <a:pt x="605" y="5"/>
                    <a:pt x="589" y="1"/>
                    <a:pt x="57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370;p60">
              <a:extLst>
                <a:ext uri="{FF2B5EF4-FFF2-40B4-BE49-F238E27FC236}">
                  <a16:creationId xmlns:a16="http://schemas.microsoft.com/office/drawing/2014/main" id="{ED7774B3-74D7-46FE-8197-EF267F729CA4}"/>
                </a:ext>
              </a:extLst>
            </p:cNvPr>
            <p:cNvSpPr/>
            <p:nvPr/>
          </p:nvSpPr>
          <p:spPr>
            <a:xfrm>
              <a:off x="1102421" y="3325442"/>
              <a:ext cx="104996" cy="181563"/>
            </a:xfrm>
            <a:custGeom>
              <a:avLst/>
              <a:gdLst/>
              <a:ahLst/>
              <a:cxnLst/>
              <a:rect l="l" t="t" r="r" b="b"/>
              <a:pathLst>
                <a:path w="3276" h="5665" extrusionOk="0">
                  <a:moveTo>
                    <a:pt x="3242" y="1"/>
                  </a:moveTo>
                  <a:lnTo>
                    <a:pt x="18" y="619"/>
                  </a:lnTo>
                  <a:lnTo>
                    <a:pt x="1" y="5565"/>
                  </a:lnTo>
                  <a:lnTo>
                    <a:pt x="2140" y="5665"/>
                  </a:lnTo>
                  <a:lnTo>
                    <a:pt x="2190" y="4462"/>
                  </a:lnTo>
                  <a:cubicBezTo>
                    <a:pt x="2190" y="4462"/>
                    <a:pt x="2259" y="4475"/>
                    <a:pt x="2361" y="4475"/>
                  </a:cubicBezTo>
                  <a:cubicBezTo>
                    <a:pt x="2598" y="4475"/>
                    <a:pt x="3014" y="4402"/>
                    <a:pt x="3142" y="3910"/>
                  </a:cubicBezTo>
                  <a:cubicBezTo>
                    <a:pt x="3276" y="3459"/>
                    <a:pt x="3242" y="1"/>
                    <a:pt x="324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371;p60">
              <a:extLst>
                <a:ext uri="{FF2B5EF4-FFF2-40B4-BE49-F238E27FC236}">
                  <a16:creationId xmlns:a16="http://schemas.microsoft.com/office/drawing/2014/main" id="{48880793-BE3B-4939-861F-A4C08674B67D}"/>
                </a:ext>
              </a:extLst>
            </p:cNvPr>
            <p:cNvSpPr/>
            <p:nvPr/>
          </p:nvSpPr>
          <p:spPr>
            <a:xfrm>
              <a:off x="1071909" y="3300539"/>
              <a:ext cx="160442" cy="168455"/>
            </a:xfrm>
            <a:custGeom>
              <a:avLst/>
              <a:gdLst/>
              <a:ahLst/>
              <a:cxnLst/>
              <a:rect l="l" t="t" r="r" b="b"/>
              <a:pathLst>
                <a:path w="5006" h="5256" extrusionOk="0">
                  <a:moveTo>
                    <a:pt x="3552" y="0"/>
                  </a:moveTo>
                  <a:cubicBezTo>
                    <a:pt x="3240" y="0"/>
                    <a:pt x="2929" y="108"/>
                    <a:pt x="2707" y="360"/>
                  </a:cubicBezTo>
                  <a:cubicBezTo>
                    <a:pt x="2256" y="895"/>
                    <a:pt x="385" y="276"/>
                    <a:pt x="201" y="2365"/>
                  </a:cubicBezTo>
                  <a:cubicBezTo>
                    <a:pt x="1" y="4453"/>
                    <a:pt x="953" y="5256"/>
                    <a:pt x="953" y="5256"/>
                  </a:cubicBezTo>
                  <a:lnTo>
                    <a:pt x="1421" y="5256"/>
                  </a:lnTo>
                  <a:cubicBezTo>
                    <a:pt x="1839" y="5239"/>
                    <a:pt x="2056" y="5205"/>
                    <a:pt x="2440" y="4771"/>
                  </a:cubicBezTo>
                  <a:cubicBezTo>
                    <a:pt x="2741" y="4420"/>
                    <a:pt x="3008" y="4019"/>
                    <a:pt x="3225" y="3618"/>
                  </a:cubicBezTo>
                  <a:cubicBezTo>
                    <a:pt x="3225" y="3618"/>
                    <a:pt x="2791" y="3535"/>
                    <a:pt x="2841" y="3200"/>
                  </a:cubicBezTo>
                  <a:cubicBezTo>
                    <a:pt x="2882" y="2916"/>
                    <a:pt x="3033" y="2798"/>
                    <a:pt x="3206" y="2798"/>
                  </a:cubicBezTo>
                  <a:cubicBezTo>
                    <a:pt x="3317" y="2798"/>
                    <a:pt x="3438" y="2848"/>
                    <a:pt x="3543" y="2933"/>
                  </a:cubicBezTo>
                  <a:lnTo>
                    <a:pt x="3844" y="2098"/>
                  </a:lnTo>
                  <a:cubicBezTo>
                    <a:pt x="3844" y="2098"/>
                    <a:pt x="4529" y="1563"/>
                    <a:pt x="4679" y="1262"/>
                  </a:cubicBezTo>
                  <a:cubicBezTo>
                    <a:pt x="5005" y="574"/>
                    <a:pt x="4274" y="0"/>
                    <a:pt x="3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372;p60">
              <a:extLst>
                <a:ext uri="{FF2B5EF4-FFF2-40B4-BE49-F238E27FC236}">
                  <a16:creationId xmlns:a16="http://schemas.microsoft.com/office/drawing/2014/main" id="{4E8B6288-FA6F-478B-9B02-764423E4B765}"/>
                </a:ext>
              </a:extLst>
            </p:cNvPr>
            <p:cNvSpPr/>
            <p:nvPr/>
          </p:nvSpPr>
          <p:spPr>
            <a:xfrm>
              <a:off x="1081556" y="3325987"/>
              <a:ext cx="139802" cy="106598"/>
            </a:xfrm>
            <a:custGeom>
              <a:avLst/>
              <a:gdLst/>
              <a:ahLst/>
              <a:cxnLst/>
              <a:rect l="l" t="t" r="r" b="b"/>
              <a:pathLst>
                <a:path w="4362" h="3326" extrusionOk="0">
                  <a:moveTo>
                    <a:pt x="4345" y="0"/>
                  </a:moveTo>
                  <a:cubicBezTo>
                    <a:pt x="4345" y="84"/>
                    <a:pt x="4345" y="151"/>
                    <a:pt x="4328" y="234"/>
                  </a:cubicBezTo>
                  <a:cubicBezTo>
                    <a:pt x="4345" y="184"/>
                    <a:pt x="4361" y="117"/>
                    <a:pt x="4345" y="67"/>
                  </a:cubicBezTo>
                  <a:cubicBezTo>
                    <a:pt x="4345" y="17"/>
                    <a:pt x="4345" y="0"/>
                    <a:pt x="4345" y="0"/>
                  </a:cubicBezTo>
                  <a:close/>
                  <a:moveTo>
                    <a:pt x="4328" y="234"/>
                  </a:moveTo>
                  <a:cubicBezTo>
                    <a:pt x="4278" y="435"/>
                    <a:pt x="4144" y="602"/>
                    <a:pt x="3977" y="736"/>
                  </a:cubicBezTo>
                  <a:cubicBezTo>
                    <a:pt x="3726" y="903"/>
                    <a:pt x="3426" y="1020"/>
                    <a:pt x="3125" y="1053"/>
                  </a:cubicBezTo>
                  <a:cubicBezTo>
                    <a:pt x="2941" y="1086"/>
                    <a:pt x="2774" y="1120"/>
                    <a:pt x="2573" y="1170"/>
                  </a:cubicBezTo>
                  <a:cubicBezTo>
                    <a:pt x="2390" y="1203"/>
                    <a:pt x="2206" y="1287"/>
                    <a:pt x="2039" y="1387"/>
                  </a:cubicBezTo>
                  <a:cubicBezTo>
                    <a:pt x="1738" y="1638"/>
                    <a:pt x="1487" y="1939"/>
                    <a:pt x="1320" y="2273"/>
                  </a:cubicBezTo>
                  <a:cubicBezTo>
                    <a:pt x="1170" y="2540"/>
                    <a:pt x="986" y="2791"/>
                    <a:pt x="769" y="3008"/>
                  </a:cubicBezTo>
                  <a:cubicBezTo>
                    <a:pt x="619" y="3158"/>
                    <a:pt x="435" y="3258"/>
                    <a:pt x="234" y="3292"/>
                  </a:cubicBezTo>
                  <a:cubicBezTo>
                    <a:pt x="176" y="3306"/>
                    <a:pt x="131" y="3321"/>
                    <a:pt x="87" y="3325"/>
                  </a:cubicBezTo>
                  <a:lnTo>
                    <a:pt x="87" y="3325"/>
                  </a:lnTo>
                  <a:cubicBezTo>
                    <a:pt x="135" y="3323"/>
                    <a:pt x="181" y="3319"/>
                    <a:pt x="234" y="3309"/>
                  </a:cubicBezTo>
                  <a:cubicBezTo>
                    <a:pt x="435" y="3258"/>
                    <a:pt x="635" y="3158"/>
                    <a:pt x="786" y="3025"/>
                  </a:cubicBezTo>
                  <a:cubicBezTo>
                    <a:pt x="1003" y="2807"/>
                    <a:pt x="1203" y="2557"/>
                    <a:pt x="1337" y="2289"/>
                  </a:cubicBezTo>
                  <a:cubicBezTo>
                    <a:pt x="1521" y="1939"/>
                    <a:pt x="1755" y="1654"/>
                    <a:pt x="2055" y="1421"/>
                  </a:cubicBezTo>
                  <a:cubicBezTo>
                    <a:pt x="2390" y="1237"/>
                    <a:pt x="2741" y="1120"/>
                    <a:pt x="3125" y="1070"/>
                  </a:cubicBezTo>
                  <a:cubicBezTo>
                    <a:pt x="3426" y="1036"/>
                    <a:pt x="3726" y="919"/>
                    <a:pt x="3994" y="752"/>
                  </a:cubicBezTo>
                  <a:cubicBezTo>
                    <a:pt x="4161" y="619"/>
                    <a:pt x="4278" y="435"/>
                    <a:pt x="4328" y="234"/>
                  </a:cubicBezTo>
                  <a:close/>
                  <a:moveTo>
                    <a:pt x="87" y="3325"/>
                  </a:moveTo>
                  <a:cubicBezTo>
                    <a:pt x="59" y="3325"/>
                    <a:pt x="31" y="3325"/>
                    <a:pt x="0" y="3325"/>
                  </a:cubicBezTo>
                  <a:lnTo>
                    <a:pt x="67" y="3325"/>
                  </a:lnTo>
                  <a:cubicBezTo>
                    <a:pt x="74" y="3325"/>
                    <a:pt x="80" y="3325"/>
                    <a:pt x="87" y="332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373;p60">
              <a:extLst>
                <a:ext uri="{FF2B5EF4-FFF2-40B4-BE49-F238E27FC236}">
                  <a16:creationId xmlns:a16="http://schemas.microsoft.com/office/drawing/2014/main" id="{8A567D2D-7214-4387-8A9E-6388EFEF3613}"/>
                </a:ext>
              </a:extLst>
            </p:cNvPr>
            <p:cNvSpPr/>
            <p:nvPr/>
          </p:nvSpPr>
          <p:spPr>
            <a:xfrm>
              <a:off x="1081012" y="3320635"/>
              <a:ext cx="138744" cy="77144"/>
            </a:xfrm>
            <a:custGeom>
              <a:avLst/>
              <a:gdLst/>
              <a:ahLst/>
              <a:cxnLst/>
              <a:rect l="l" t="t" r="r" b="b"/>
              <a:pathLst>
                <a:path w="4329" h="2407" extrusionOk="0">
                  <a:moveTo>
                    <a:pt x="2851" y="195"/>
                  </a:moveTo>
                  <a:cubicBezTo>
                    <a:pt x="2946" y="195"/>
                    <a:pt x="3036" y="229"/>
                    <a:pt x="3108" y="301"/>
                  </a:cubicBezTo>
                  <a:cubicBezTo>
                    <a:pt x="3209" y="418"/>
                    <a:pt x="3259" y="585"/>
                    <a:pt x="3209" y="735"/>
                  </a:cubicBezTo>
                  <a:cubicBezTo>
                    <a:pt x="3170" y="863"/>
                    <a:pt x="3093" y="962"/>
                    <a:pt x="2984" y="1031"/>
                  </a:cubicBezTo>
                  <a:lnTo>
                    <a:pt x="2984" y="1031"/>
                  </a:lnTo>
                  <a:cubicBezTo>
                    <a:pt x="2881" y="1018"/>
                    <a:pt x="2781" y="984"/>
                    <a:pt x="2691" y="919"/>
                  </a:cubicBezTo>
                  <a:cubicBezTo>
                    <a:pt x="2574" y="852"/>
                    <a:pt x="2507" y="735"/>
                    <a:pt x="2490" y="585"/>
                  </a:cubicBezTo>
                  <a:cubicBezTo>
                    <a:pt x="2473" y="518"/>
                    <a:pt x="2490" y="451"/>
                    <a:pt x="2524" y="385"/>
                  </a:cubicBezTo>
                  <a:cubicBezTo>
                    <a:pt x="2557" y="318"/>
                    <a:pt x="2607" y="268"/>
                    <a:pt x="2674" y="234"/>
                  </a:cubicBezTo>
                  <a:cubicBezTo>
                    <a:pt x="2732" y="208"/>
                    <a:pt x="2792" y="195"/>
                    <a:pt x="2851" y="195"/>
                  </a:cubicBezTo>
                  <a:close/>
                  <a:moveTo>
                    <a:pt x="416" y="1675"/>
                  </a:moveTo>
                  <a:cubicBezTo>
                    <a:pt x="378" y="1675"/>
                    <a:pt x="339" y="1679"/>
                    <a:pt x="301" y="1688"/>
                  </a:cubicBezTo>
                  <a:cubicBezTo>
                    <a:pt x="326" y="1685"/>
                    <a:pt x="352" y="1684"/>
                    <a:pt x="378" y="1684"/>
                  </a:cubicBezTo>
                  <a:cubicBezTo>
                    <a:pt x="507" y="1684"/>
                    <a:pt x="641" y="1718"/>
                    <a:pt x="752" y="1788"/>
                  </a:cubicBezTo>
                  <a:cubicBezTo>
                    <a:pt x="652" y="1713"/>
                    <a:pt x="533" y="1675"/>
                    <a:pt x="416" y="1675"/>
                  </a:cubicBezTo>
                  <a:close/>
                  <a:moveTo>
                    <a:pt x="4328" y="0"/>
                  </a:moveTo>
                  <a:lnTo>
                    <a:pt x="4328" y="0"/>
                  </a:lnTo>
                  <a:cubicBezTo>
                    <a:pt x="4295" y="84"/>
                    <a:pt x="4261" y="184"/>
                    <a:pt x="4228" y="268"/>
                  </a:cubicBezTo>
                  <a:cubicBezTo>
                    <a:pt x="4161" y="418"/>
                    <a:pt x="4061" y="552"/>
                    <a:pt x="3961" y="652"/>
                  </a:cubicBezTo>
                  <a:cubicBezTo>
                    <a:pt x="3810" y="802"/>
                    <a:pt x="3626" y="919"/>
                    <a:pt x="3426" y="986"/>
                  </a:cubicBezTo>
                  <a:cubicBezTo>
                    <a:pt x="3309" y="1019"/>
                    <a:pt x="3192" y="1036"/>
                    <a:pt x="3075" y="1036"/>
                  </a:cubicBezTo>
                  <a:cubicBezTo>
                    <a:pt x="3060" y="1036"/>
                    <a:pt x="3045" y="1036"/>
                    <a:pt x="3030" y="1035"/>
                  </a:cubicBezTo>
                  <a:lnTo>
                    <a:pt x="3030" y="1035"/>
                  </a:lnTo>
                  <a:cubicBezTo>
                    <a:pt x="3121" y="963"/>
                    <a:pt x="3197" y="865"/>
                    <a:pt x="3242" y="752"/>
                  </a:cubicBezTo>
                  <a:cubicBezTo>
                    <a:pt x="3275" y="585"/>
                    <a:pt x="3242" y="401"/>
                    <a:pt x="3125" y="284"/>
                  </a:cubicBezTo>
                  <a:cubicBezTo>
                    <a:pt x="3042" y="211"/>
                    <a:pt x="2939" y="171"/>
                    <a:pt x="2837" y="171"/>
                  </a:cubicBezTo>
                  <a:cubicBezTo>
                    <a:pt x="2776" y="171"/>
                    <a:pt x="2714" y="186"/>
                    <a:pt x="2657" y="217"/>
                  </a:cubicBezTo>
                  <a:cubicBezTo>
                    <a:pt x="2590" y="251"/>
                    <a:pt x="2540" y="301"/>
                    <a:pt x="2490" y="368"/>
                  </a:cubicBezTo>
                  <a:cubicBezTo>
                    <a:pt x="2457" y="435"/>
                    <a:pt x="2457" y="518"/>
                    <a:pt x="2457" y="585"/>
                  </a:cubicBezTo>
                  <a:cubicBezTo>
                    <a:pt x="2490" y="735"/>
                    <a:pt x="2557" y="869"/>
                    <a:pt x="2691" y="953"/>
                  </a:cubicBezTo>
                  <a:cubicBezTo>
                    <a:pt x="2774" y="1000"/>
                    <a:pt x="2866" y="1031"/>
                    <a:pt x="2961" y="1045"/>
                  </a:cubicBezTo>
                  <a:lnTo>
                    <a:pt x="2961" y="1045"/>
                  </a:lnTo>
                  <a:cubicBezTo>
                    <a:pt x="2934" y="1060"/>
                    <a:pt x="2905" y="1074"/>
                    <a:pt x="2874" y="1086"/>
                  </a:cubicBezTo>
                  <a:cubicBezTo>
                    <a:pt x="2724" y="1153"/>
                    <a:pt x="2557" y="1203"/>
                    <a:pt x="2373" y="1220"/>
                  </a:cubicBezTo>
                  <a:cubicBezTo>
                    <a:pt x="2290" y="1237"/>
                    <a:pt x="2202" y="1245"/>
                    <a:pt x="2114" y="1245"/>
                  </a:cubicBezTo>
                  <a:cubicBezTo>
                    <a:pt x="2027" y="1245"/>
                    <a:pt x="1939" y="1237"/>
                    <a:pt x="1855" y="1220"/>
                  </a:cubicBezTo>
                  <a:cubicBezTo>
                    <a:pt x="1688" y="1203"/>
                    <a:pt x="1521" y="1153"/>
                    <a:pt x="1371" y="1103"/>
                  </a:cubicBezTo>
                  <a:cubicBezTo>
                    <a:pt x="1245" y="1065"/>
                    <a:pt x="1120" y="1047"/>
                    <a:pt x="995" y="1047"/>
                  </a:cubicBezTo>
                  <a:cubicBezTo>
                    <a:pt x="953" y="1047"/>
                    <a:pt x="911" y="1049"/>
                    <a:pt x="869" y="1053"/>
                  </a:cubicBezTo>
                  <a:cubicBezTo>
                    <a:pt x="510" y="1090"/>
                    <a:pt x="242" y="1367"/>
                    <a:pt x="196" y="1699"/>
                  </a:cubicBezTo>
                  <a:lnTo>
                    <a:pt x="196" y="1699"/>
                  </a:lnTo>
                  <a:cubicBezTo>
                    <a:pt x="131" y="1711"/>
                    <a:pt x="66" y="1733"/>
                    <a:pt x="1" y="1755"/>
                  </a:cubicBezTo>
                  <a:cubicBezTo>
                    <a:pt x="66" y="1733"/>
                    <a:pt x="130" y="1718"/>
                    <a:pt x="195" y="1706"/>
                  </a:cubicBezTo>
                  <a:lnTo>
                    <a:pt x="195" y="1706"/>
                  </a:lnTo>
                  <a:cubicBezTo>
                    <a:pt x="181" y="1819"/>
                    <a:pt x="192" y="1938"/>
                    <a:pt x="235" y="2055"/>
                  </a:cubicBezTo>
                  <a:cubicBezTo>
                    <a:pt x="268" y="2172"/>
                    <a:pt x="351" y="2289"/>
                    <a:pt x="468" y="2356"/>
                  </a:cubicBezTo>
                  <a:cubicBezTo>
                    <a:pt x="535" y="2390"/>
                    <a:pt x="602" y="2406"/>
                    <a:pt x="652" y="2406"/>
                  </a:cubicBezTo>
                  <a:cubicBezTo>
                    <a:pt x="719" y="2406"/>
                    <a:pt x="786" y="2373"/>
                    <a:pt x="819" y="2339"/>
                  </a:cubicBezTo>
                  <a:cubicBezTo>
                    <a:pt x="903" y="2256"/>
                    <a:pt x="936" y="2139"/>
                    <a:pt x="920" y="2022"/>
                  </a:cubicBezTo>
                  <a:cubicBezTo>
                    <a:pt x="903" y="1922"/>
                    <a:pt x="836" y="1838"/>
                    <a:pt x="752" y="1788"/>
                  </a:cubicBezTo>
                  <a:lnTo>
                    <a:pt x="752" y="1788"/>
                  </a:lnTo>
                  <a:cubicBezTo>
                    <a:pt x="836" y="1855"/>
                    <a:pt x="886" y="1938"/>
                    <a:pt x="903" y="2022"/>
                  </a:cubicBezTo>
                  <a:cubicBezTo>
                    <a:pt x="920" y="2139"/>
                    <a:pt x="886" y="2239"/>
                    <a:pt x="819" y="2323"/>
                  </a:cubicBezTo>
                  <a:cubicBezTo>
                    <a:pt x="769" y="2356"/>
                    <a:pt x="719" y="2390"/>
                    <a:pt x="652" y="2390"/>
                  </a:cubicBezTo>
                  <a:cubicBezTo>
                    <a:pt x="602" y="2390"/>
                    <a:pt x="535" y="2373"/>
                    <a:pt x="485" y="2339"/>
                  </a:cubicBezTo>
                  <a:cubicBezTo>
                    <a:pt x="368" y="2273"/>
                    <a:pt x="285" y="2172"/>
                    <a:pt x="251" y="2039"/>
                  </a:cubicBezTo>
                  <a:cubicBezTo>
                    <a:pt x="213" y="1925"/>
                    <a:pt x="204" y="1811"/>
                    <a:pt x="219" y="1702"/>
                  </a:cubicBezTo>
                  <a:lnTo>
                    <a:pt x="219" y="1702"/>
                  </a:lnTo>
                  <a:cubicBezTo>
                    <a:pt x="246" y="1697"/>
                    <a:pt x="274" y="1692"/>
                    <a:pt x="301" y="1688"/>
                  </a:cubicBezTo>
                  <a:cubicBezTo>
                    <a:pt x="274" y="1688"/>
                    <a:pt x="247" y="1690"/>
                    <a:pt x="220" y="1694"/>
                  </a:cubicBezTo>
                  <a:lnTo>
                    <a:pt x="220" y="1694"/>
                  </a:lnTo>
                  <a:cubicBezTo>
                    <a:pt x="267" y="1374"/>
                    <a:pt x="522" y="1107"/>
                    <a:pt x="869" y="1070"/>
                  </a:cubicBezTo>
                  <a:cubicBezTo>
                    <a:pt x="899" y="1067"/>
                    <a:pt x="929" y="1065"/>
                    <a:pt x="958" y="1065"/>
                  </a:cubicBezTo>
                  <a:cubicBezTo>
                    <a:pt x="1095" y="1065"/>
                    <a:pt x="1230" y="1095"/>
                    <a:pt x="1354" y="1136"/>
                  </a:cubicBezTo>
                  <a:cubicBezTo>
                    <a:pt x="1521" y="1187"/>
                    <a:pt x="1688" y="1220"/>
                    <a:pt x="1855" y="1253"/>
                  </a:cubicBezTo>
                  <a:cubicBezTo>
                    <a:pt x="1939" y="1262"/>
                    <a:pt x="2027" y="1266"/>
                    <a:pt x="2114" y="1266"/>
                  </a:cubicBezTo>
                  <a:cubicBezTo>
                    <a:pt x="2202" y="1266"/>
                    <a:pt x="2290" y="1262"/>
                    <a:pt x="2373" y="1253"/>
                  </a:cubicBezTo>
                  <a:cubicBezTo>
                    <a:pt x="2557" y="1237"/>
                    <a:pt x="2724" y="1187"/>
                    <a:pt x="2891" y="1120"/>
                  </a:cubicBezTo>
                  <a:cubicBezTo>
                    <a:pt x="2932" y="1101"/>
                    <a:pt x="2972" y="1078"/>
                    <a:pt x="3010" y="1050"/>
                  </a:cubicBezTo>
                  <a:lnTo>
                    <a:pt x="3010" y="1050"/>
                  </a:lnTo>
                  <a:cubicBezTo>
                    <a:pt x="3032" y="1052"/>
                    <a:pt x="3053" y="1053"/>
                    <a:pt x="3075" y="1053"/>
                  </a:cubicBezTo>
                  <a:cubicBezTo>
                    <a:pt x="3192" y="1053"/>
                    <a:pt x="3309" y="1036"/>
                    <a:pt x="3426" y="1003"/>
                  </a:cubicBezTo>
                  <a:cubicBezTo>
                    <a:pt x="3626" y="936"/>
                    <a:pt x="3810" y="819"/>
                    <a:pt x="3961" y="669"/>
                  </a:cubicBezTo>
                  <a:cubicBezTo>
                    <a:pt x="4078" y="552"/>
                    <a:pt x="4161" y="418"/>
                    <a:pt x="4228" y="284"/>
                  </a:cubicBezTo>
                  <a:cubicBezTo>
                    <a:pt x="4278" y="184"/>
                    <a:pt x="4311" y="100"/>
                    <a:pt x="43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374;p60">
              <a:extLst>
                <a:ext uri="{FF2B5EF4-FFF2-40B4-BE49-F238E27FC236}">
                  <a16:creationId xmlns:a16="http://schemas.microsoft.com/office/drawing/2014/main" id="{EE28BE15-17CB-4E0C-A39F-B3A1043BA8F7}"/>
                </a:ext>
              </a:extLst>
            </p:cNvPr>
            <p:cNvSpPr/>
            <p:nvPr/>
          </p:nvSpPr>
          <p:spPr>
            <a:xfrm>
              <a:off x="942331" y="3795071"/>
              <a:ext cx="290277" cy="624462"/>
            </a:xfrm>
            <a:custGeom>
              <a:avLst/>
              <a:gdLst/>
              <a:ahLst/>
              <a:cxnLst/>
              <a:rect l="l" t="t" r="r" b="b"/>
              <a:pathLst>
                <a:path w="9057" h="19484" extrusionOk="0">
                  <a:moveTo>
                    <a:pt x="8622" y="1"/>
                  </a:moveTo>
                  <a:lnTo>
                    <a:pt x="2841" y="486"/>
                  </a:lnTo>
                  <a:lnTo>
                    <a:pt x="0" y="19082"/>
                  </a:lnTo>
                  <a:lnTo>
                    <a:pt x="2356" y="19383"/>
                  </a:lnTo>
                  <a:lnTo>
                    <a:pt x="5664" y="3777"/>
                  </a:lnTo>
                  <a:lnTo>
                    <a:pt x="6500" y="19483"/>
                  </a:lnTo>
                  <a:lnTo>
                    <a:pt x="9056" y="19433"/>
                  </a:lnTo>
                  <a:lnTo>
                    <a:pt x="862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375;p60">
              <a:extLst>
                <a:ext uri="{FF2B5EF4-FFF2-40B4-BE49-F238E27FC236}">
                  <a16:creationId xmlns:a16="http://schemas.microsoft.com/office/drawing/2014/main" id="{DDB8770F-1685-4E0F-9944-DD4FD27D43BD}"/>
                </a:ext>
              </a:extLst>
            </p:cNvPr>
            <p:cNvSpPr/>
            <p:nvPr/>
          </p:nvSpPr>
          <p:spPr>
            <a:xfrm>
              <a:off x="940184" y="3792955"/>
              <a:ext cx="294540" cy="628180"/>
            </a:xfrm>
            <a:custGeom>
              <a:avLst/>
              <a:gdLst/>
              <a:ahLst/>
              <a:cxnLst/>
              <a:rect l="l" t="t" r="r" b="b"/>
              <a:pathLst>
                <a:path w="9190" h="19600" extrusionOk="0">
                  <a:moveTo>
                    <a:pt x="8639" y="134"/>
                  </a:moveTo>
                  <a:lnTo>
                    <a:pt x="9056" y="19449"/>
                  </a:lnTo>
                  <a:lnTo>
                    <a:pt x="6634" y="19482"/>
                  </a:lnTo>
                  <a:lnTo>
                    <a:pt x="5781" y="3392"/>
                  </a:lnTo>
                  <a:lnTo>
                    <a:pt x="2373" y="19382"/>
                  </a:lnTo>
                  <a:lnTo>
                    <a:pt x="134" y="19098"/>
                  </a:lnTo>
                  <a:lnTo>
                    <a:pt x="2958" y="602"/>
                  </a:lnTo>
                  <a:lnTo>
                    <a:pt x="8639" y="134"/>
                  </a:lnTo>
                  <a:close/>
                  <a:moveTo>
                    <a:pt x="8739" y="0"/>
                  </a:moveTo>
                  <a:lnTo>
                    <a:pt x="2891" y="485"/>
                  </a:lnTo>
                  <a:lnTo>
                    <a:pt x="2841" y="485"/>
                  </a:lnTo>
                  <a:lnTo>
                    <a:pt x="0" y="19198"/>
                  </a:lnTo>
                  <a:lnTo>
                    <a:pt x="2473" y="19499"/>
                  </a:lnTo>
                  <a:lnTo>
                    <a:pt x="5698" y="4294"/>
                  </a:lnTo>
                  <a:lnTo>
                    <a:pt x="6517" y="19549"/>
                  </a:lnTo>
                  <a:lnTo>
                    <a:pt x="6517" y="19599"/>
                  </a:lnTo>
                  <a:lnTo>
                    <a:pt x="9190" y="19566"/>
                  </a:lnTo>
                  <a:lnTo>
                    <a:pt x="8756" y="67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376;p60">
              <a:extLst>
                <a:ext uri="{FF2B5EF4-FFF2-40B4-BE49-F238E27FC236}">
                  <a16:creationId xmlns:a16="http://schemas.microsoft.com/office/drawing/2014/main" id="{5D96ED89-B313-40D4-BB88-A1B3E3271ABD}"/>
                </a:ext>
              </a:extLst>
            </p:cNvPr>
            <p:cNvSpPr/>
            <p:nvPr/>
          </p:nvSpPr>
          <p:spPr>
            <a:xfrm>
              <a:off x="1207385" y="3883433"/>
              <a:ext cx="1635" cy="533408"/>
            </a:xfrm>
            <a:custGeom>
              <a:avLst/>
              <a:gdLst/>
              <a:ahLst/>
              <a:cxnLst/>
              <a:rect l="l" t="t" r="r" b="b"/>
              <a:pathLst>
                <a:path w="51" h="16643" extrusionOk="0">
                  <a:moveTo>
                    <a:pt x="34" y="1"/>
                  </a:moveTo>
                  <a:cubicBezTo>
                    <a:pt x="18" y="1"/>
                    <a:pt x="1" y="3727"/>
                    <a:pt x="1" y="8322"/>
                  </a:cubicBezTo>
                  <a:cubicBezTo>
                    <a:pt x="1" y="12917"/>
                    <a:pt x="18" y="16643"/>
                    <a:pt x="34" y="16643"/>
                  </a:cubicBezTo>
                  <a:cubicBezTo>
                    <a:pt x="51" y="16643"/>
                    <a:pt x="51" y="12917"/>
                    <a:pt x="51" y="8322"/>
                  </a:cubicBezTo>
                  <a:cubicBezTo>
                    <a:pt x="51" y="3727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377;p60">
              <a:extLst>
                <a:ext uri="{FF2B5EF4-FFF2-40B4-BE49-F238E27FC236}">
                  <a16:creationId xmlns:a16="http://schemas.microsoft.com/office/drawing/2014/main" id="{26F2D640-420F-4F4C-880B-EB19CFB7F29D}"/>
                </a:ext>
              </a:extLst>
            </p:cNvPr>
            <p:cNvSpPr/>
            <p:nvPr/>
          </p:nvSpPr>
          <p:spPr>
            <a:xfrm>
              <a:off x="1001239" y="3919873"/>
              <a:ext cx="107656" cy="494820"/>
            </a:xfrm>
            <a:custGeom>
              <a:avLst/>
              <a:gdLst/>
              <a:ahLst/>
              <a:cxnLst/>
              <a:rect l="l" t="t" r="r" b="b"/>
              <a:pathLst>
                <a:path w="3359" h="15439" extrusionOk="0">
                  <a:moveTo>
                    <a:pt x="3358" y="0"/>
                  </a:moveTo>
                  <a:cubicBezTo>
                    <a:pt x="3358" y="17"/>
                    <a:pt x="3358" y="33"/>
                    <a:pt x="3342" y="50"/>
                  </a:cubicBezTo>
                  <a:cubicBezTo>
                    <a:pt x="3342" y="67"/>
                    <a:pt x="3325" y="117"/>
                    <a:pt x="3325" y="167"/>
                  </a:cubicBezTo>
                  <a:lnTo>
                    <a:pt x="3358" y="50"/>
                  </a:lnTo>
                  <a:cubicBezTo>
                    <a:pt x="3358" y="33"/>
                    <a:pt x="3358" y="17"/>
                    <a:pt x="3358" y="0"/>
                  </a:cubicBezTo>
                  <a:close/>
                  <a:moveTo>
                    <a:pt x="3325" y="167"/>
                  </a:moveTo>
                  <a:lnTo>
                    <a:pt x="3208" y="602"/>
                  </a:lnTo>
                  <a:lnTo>
                    <a:pt x="2824" y="2256"/>
                  </a:lnTo>
                  <a:cubicBezTo>
                    <a:pt x="2490" y="3643"/>
                    <a:pt x="2055" y="5581"/>
                    <a:pt x="1587" y="7703"/>
                  </a:cubicBezTo>
                  <a:cubicBezTo>
                    <a:pt x="1136" y="9841"/>
                    <a:pt x="719" y="11780"/>
                    <a:pt x="434" y="13166"/>
                  </a:cubicBezTo>
                  <a:cubicBezTo>
                    <a:pt x="301" y="13868"/>
                    <a:pt x="184" y="14436"/>
                    <a:pt x="117" y="14837"/>
                  </a:cubicBezTo>
                  <a:lnTo>
                    <a:pt x="17" y="15288"/>
                  </a:lnTo>
                  <a:cubicBezTo>
                    <a:pt x="17" y="15338"/>
                    <a:pt x="0" y="15372"/>
                    <a:pt x="0" y="15405"/>
                  </a:cubicBezTo>
                  <a:cubicBezTo>
                    <a:pt x="0" y="15422"/>
                    <a:pt x="0" y="15422"/>
                    <a:pt x="0" y="15439"/>
                  </a:cubicBezTo>
                  <a:cubicBezTo>
                    <a:pt x="0" y="15439"/>
                    <a:pt x="0" y="15422"/>
                    <a:pt x="17" y="15405"/>
                  </a:cubicBezTo>
                  <a:lnTo>
                    <a:pt x="33" y="15288"/>
                  </a:lnTo>
                  <a:cubicBezTo>
                    <a:pt x="67" y="15188"/>
                    <a:pt x="100" y="15038"/>
                    <a:pt x="134" y="14837"/>
                  </a:cubicBezTo>
                  <a:lnTo>
                    <a:pt x="485" y="13183"/>
                  </a:lnTo>
                  <a:cubicBezTo>
                    <a:pt x="785" y="11780"/>
                    <a:pt x="1186" y="9858"/>
                    <a:pt x="1654" y="7719"/>
                  </a:cubicBezTo>
                  <a:cubicBezTo>
                    <a:pt x="2122" y="5581"/>
                    <a:pt x="2556" y="3659"/>
                    <a:pt x="2857" y="2272"/>
                  </a:cubicBezTo>
                  <a:lnTo>
                    <a:pt x="3225" y="618"/>
                  </a:lnTo>
                  <a:cubicBezTo>
                    <a:pt x="3275" y="418"/>
                    <a:pt x="3308" y="267"/>
                    <a:pt x="3325" y="16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378;p60">
              <a:extLst>
                <a:ext uri="{FF2B5EF4-FFF2-40B4-BE49-F238E27FC236}">
                  <a16:creationId xmlns:a16="http://schemas.microsoft.com/office/drawing/2014/main" id="{B66E73ED-FC0D-4576-9C07-D94158016EFB}"/>
                </a:ext>
              </a:extLst>
            </p:cNvPr>
            <p:cNvSpPr/>
            <p:nvPr/>
          </p:nvSpPr>
          <p:spPr>
            <a:xfrm>
              <a:off x="1063352" y="3915162"/>
              <a:ext cx="87304" cy="9006"/>
            </a:xfrm>
            <a:custGeom>
              <a:avLst/>
              <a:gdLst/>
              <a:ahLst/>
              <a:cxnLst/>
              <a:rect l="l" t="t" r="r" b="b"/>
              <a:pathLst>
                <a:path w="2724" h="281" extrusionOk="0">
                  <a:moveTo>
                    <a:pt x="2523" y="1"/>
                  </a:moveTo>
                  <a:cubicBezTo>
                    <a:pt x="2456" y="1"/>
                    <a:pt x="2390" y="5"/>
                    <a:pt x="2323" y="13"/>
                  </a:cubicBezTo>
                  <a:cubicBezTo>
                    <a:pt x="2072" y="13"/>
                    <a:pt x="1738" y="30"/>
                    <a:pt x="1354" y="64"/>
                  </a:cubicBezTo>
                  <a:cubicBezTo>
                    <a:pt x="969" y="97"/>
                    <a:pt x="635" y="164"/>
                    <a:pt x="385" y="197"/>
                  </a:cubicBezTo>
                  <a:cubicBezTo>
                    <a:pt x="251" y="214"/>
                    <a:pt x="134" y="247"/>
                    <a:pt x="0" y="281"/>
                  </a:cubicBezTo>
                  <a:cubicBezTo>
                    <a:pt x="134" y="281"/>
                    <a:pt x="268" y="264"/>
                    <a:pt x="401" y="247"/>
                  </a:cubicBezTo>
                  <a:cubicBezTo>
                    <a:pt x="652" y="214"/>
                    <a:pt x="986" y="164"/>
                    <a:pt x="1354" y="130"/>
                  </a:cubicBezTo>
                  <a:cubicBezTo>
                    <a:pt x="1738" y="97"/>
                    <a:pt x="2089" y="64"/>
                    <a:pt x="2323" y="47"/>
                  </a:cubicBezTo>
                  <a:cubicBezTo>
                    <a:pt x="2456" y="47"/>
                    <a:pt x="2590" y="30"/>
                    <a:pt x="2724" y="13"/>
                  </a:cubicBezTo>
                  <a:cubicBezTo>
                    <a:pt x="2657" y="5"/>
                    <a:pt x="2590" y="1"/>
                    <a:pt x="25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379;p60">
              <a:extLst>
                <a:ext uri="{FF2B5EF4-FFF2-40B4-BE49-F238E27FC236}">
                  <a16:creationId xmlns:a16="http://schemas.microsoft.com/office/drawing/2014/main" id="{961FB341-252E-4D68-99F5-BFC3ACFEAB89}"/>
                </a:ext>
              </a:extLst>
            </p:cNvPr>
            <p:cNvSpPr/>
            <p:nvPr/>
          </p:nvSpPr>
          <p:spPr>
            <a:xfrm>
              <a:off x="1175815" y="3844876"/>
              <a:ext cx="44998" cy="33236"/>
            </a:xfrm>
            <a:custGeom>
              <a:avLst/>
              <a:gdLst/>
              <a:ahLst/>
              <a:cxnLst/>
              <a:rect l="l" t="t" r="r" b="b"/>
              <a:pathLst>
                <a:path w="1404" h="1037" extrusionOk="0">
                  <a:moveTo>
                    <a:pt x="0" y="1"/>
                  </a:moveTo>
                  <a:cubicBezTo>
                    <a:pt x="0" y="101"/>
                    <a:pt x="17" y="185"/>
                    <a:pt x="67" y="268"/>
                  </a:cubicBezTo>
                  <a:cubicBezTo>
                    <a:pt x="234" y="719"/>
                    <a:pt x="652" y="1003"/>
                    <a:pt x="1120" y="1037"/>
                  </a:cubicBezTo>
                  <a:cubicBezTo>
                    <a:pt x="1220" y="1037"/>
                    <a:pt x="1303" y="1037"/>
                    <a:pt x="1404" y="1003"/>
                  </a:cubicBezTo>
                  <a:cubicBezTo>
                    <a:pt x="1404" y="995"/>
                    <a:pt x="1374" y="995"/>
                    <a:pt x="1324" y="995"/>
                  </a:cubicBezTo>
                  <a:cubicBezTo>
                    <a:pt x="1274" y="995"/>
                    <a:pt x="1203" y="995"/>
                    <a:pt x="1120" y="987"/>
                  </a:cubicBezTo>
                  <a:cubicBezTo>
                    <a:pt x="668" y="937"/>
                    <a:pt x="284" y="669"/>
                    <a:pt x="100" y="252"/>
                  </a:cubicBezTo>
                  <a:cubicBezTo>
                    <a:pt x="33" y="101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380;p60">
              <a:extLst>
                <a:ext uri="{FF2B5EF4-FFF2-40B4-BE49-F238E27FC236}">
                  <a16:creationId xmlns:a16="http://schemas.microsoft.com/office/drawing/2014/main" id="{4DA53086-011E-417B-8FA9-E29D85BD03FA}"/>
                </a:ext>
              </a:extLst>
            </p:cNvPr>
            <p:cNvSpPr/>
            <p:nvPr/>
          </p:nvSpPr>
          <p:spPr>
            <a:xfrm>
              <a:off x="1024251" y="3489186"/>
              <a:ext cx="418797" cy="355210"/>
            </a:xfrm>
            <a:custGeom>
              <a:avLst/>
              <a:gdLst/>
              <a:ahLst/>
              <a:cxnLst/>
              <a:rect l="l" t="t" r="r" b="b"/>
              <a:pathLst>
                <a:path w="13067" h="11083" extrusionOk="0">
                  <a:moveTo>
                    <a:pt x="3867" y="0"/>
                  </a:moveTo>
                  <a:cubicBezTo>
                    <a:pt x="3285" y="0"/>
                    <a:pt x="2704" y="33"/>
                    <a:pt x="2122" y="88"/>
                  </a:cubicBezTo>
                  <a:cubicBezTo>
                    <a:pt x="1070" y="205"/>
                    <a:pt x="251" y="1040"/>
                    <a:pt x="168" y="2093"/>
                  </a:cubicBezTo>
                  <a:cubicBezTo>
                    <a:pt x="101" y="2895"/>
                    <a:pt x="151" y="3831"/>
                    <a:pt x="151" y="5418"/>
                  </a:cubicBezTo>
                  <a:lnTo>
                    <a:pt x="1" y="11082"/>
                  </a:lnTo>
                  <a:lnTo>
                    <a:pt x="6183" y="11082"/>
                  </a:lnTo>
                  <a:lnTo>
                    <a:pt x="5949" y="6070"/>
                  </a:lnTo>
                  <a:cubicBezTo>
                    <a:pt x="5915" y="5084"/>
                    <a:pt x="5915" y="4967"/>
                    <a:pt x="5899" y="4065"/>
                  </a:cubicBezTo>
                  <a:lnTo>
                    <a:pt x="5899" y="4065"/>
                  </a:lnTo>
                  <a:cubicBezTo>
                    <a:pt x="5899" y="4065"/>
                    <a:pt x="6818" y="5184"/>
                    <a:pt x="7553" y="5969"/>
                  </a:cubicBezTo>
                  <a:cubicBezTo>
                    <a:pt x="7834" y="6272"/>
                    <a:pt x="8228" y="6435"/>
                    <a:pt x="8624" y="6435"/>
                  </a:cubicBezTo>
                  <a:cubicBezTo>
                    <a:pt x="8840" y="6435"/>
                    <a:pt x="9057" y="6387"/>
                    <a:pt x="9257" y="6287"/>
                  </a:cubicBezTo>
                  <a:lnTo>
                    <a:pt x="13067" y="3630"/>
                  </a:lnTo>
                  <a:lnTo>
                    <a:pt x="12365" y="1809"/>
                  </a:lnTo>
                  <a:lnTo>
                    <a:pt x="8906" y="3931"/>
                  </a:lnTo>
                  <a:cubicBezTo>
                    <a:pt x="8739" y="3831"/>
                    <a:pt x="7402" y="1909"/>
                    <a:pt x="6467" y="974"/>
                  </a:cubicBezTo>
                  <a:cubicBezTo>
                    <a:pt x="5865" y="372"/>
                    <a:pt x="5063" y="21"/>
                    <a:pt x="4228" y="4"/>
                  </a:cubicBezTo>
                  <a:cubicBezTo>
                    <a:pt x="4107" y="2"/>
                    <a:pt x="3987" y="0"/>
                    <a:pt x="386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381;p60">
              <a:extLst>
                <a:ext uri="{FF2B5EF4-FFF2-40B4-BE49-F238E27FC236}">
                  <a16:creationId xmlns:a16="http://schemas.microsoft.com/office/drawing/2014/main" id="{C15C31F7-F959-4DAD-AE87-8537B33DA644}"/>
                </a:ext>
              </a:extLst>
            </p:cNvPr>
            <p:cNvSpPr/>
            <p:nvPr/>
          </p:nvSpPr>
          <p:spPr>
            <a:xfrm>
              <a:off x="950055" y="3506461"/>
              <a:ext cx="105829" cy="217075"/>
            </a:xfrm>
            <a:custGeom>
              <a:avLst/>
              <a:gdLst/>
              <a:ahLst/>
              <a:cxnLst/>
              <a:rect l="l" t="t" r="r" b="b"/>
              <a:pathLst>
                <a:path w="3302" h="6773" extrusionOk="0">
                  <a:moveTo>
                    <a:pt x="3301" y="0"/>
                  </a:moveTo>
                  <a:cubicBezTo>
                    <a:pt x="2717" y="267"/>
                    <a:pt x="277" y="3392"/>
                    <a:pt x="110" y="5430"/>
                  </a:cubicBezTo>
                  <a:cubicBezTo>
                    <a:pt x="1" y="6661"/>
                    <a:pt x="1960" y="6773"/>
                    <a:pt x="2677" y="6773"/>
                  </a:cubicBezTo>
                  <a:cubicBezTo>
                    <a:pt x="2836" y="6773"/>
                    <a:pt x="2934" y="6767"/>
                    <a:pt x="2934" y="6767"/>
                  </a:cubicBezTo>
                  <a:cubicBezTo>
                    <a:pt x="2934" y="6767"/>
                    <a:pt x="3132" y="651"/>
                    <a:pt x="3036" y="651"/>
                  </a:cubicBezTo>
                  <a:cubicBezTo>
                    <a:pt x="3035" y="651"/>
                    <a:pt x="3035" y="651"/>
                    <a:pt x="3034" y="652"/>
                  </a:cubicBezTo>
                  <a:lnTo>
                    <a:pt x="330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382;p60">
              <a:extLst>
                <a:ext uri="{FF2B5EF4-FFF2-40B4-BE49-F238E27FC236}">
                  <a16:creationId xmlns:a16="http://schemas.microsoft.com/office/drawing/2014/main" id="{CC127770-982F-4E95-AE1C-7957C5DDCDD7}"/>
                </a:ext>
              </a:extLst>
            </p:cNvPr>
            <p:cNvSpPr/>
            <p:nvPr/>
          </p:nvSpPr>
          <p:spPr>
            <a:xfrm>
              <a:off x="1027456" y="3523575"/>
              <a:ext cx="9679" cy="203005"/>
            </a:xfrm>
            <a:custGeom>
              <a:avLst/>
              <a:gdLst/>
              <a:ahLst/>
              <a:cxnLst/>
              <a:rect l="l" t="t" r="r" b="b"/>
              <a:pathLst>
                <a:path w="302" h="6334" extrusionOk="0">
                  <a:moveTo>
                    <a:pt x="302" y="1"/>
                  </a:moveTo>
                  <a:cubicBezTo>
                    <a:pt x="301" y="1"/>
                    <a:pt x="285" y="34"/>
                    <a:pt x="285" y="68"/>
                  </a:cubicBezTo>
                  <a:cubicBezTo>
                    <a:pt x="301" y="18"/>
                    <a:pt x="302" y="1"/>
                    <a:pt x="302" y="1"/>
                  </a:cubicBezTo>
                  <a:close/>
                  <a:moveTo>
                    <a:pt x="285" y="68"/>
                  </a:moveTo>
                  <a:cubicBezTo>
                    <a:pt x="285" y="118"/>
                    <a:pt x="268" y="185"/>
                    <a:pt x="268" y="251"/>
                  </a:cubicBezTo>
                  <a:cubicBezTo>
                    <a:pt x="251" y="418"/>
                    <a:pt x="235" y="652"/>
                    <a:pt x="218" y="936"/>
                  </a:cubicBezTo>
                  <a:cubicBezTo>
                    <a:pt x="185" y="1521"/>
                    <a:pt x="151" y="2307"/>
                    <a:pt x="118" y="3192"/>
                  </a:cubicBezTo>
                  <a:cubicBezTo>
                    <a:pt x="101" y="4078"/>
                    <a:pt x="68" y="4880"/>
                    <a:pt x="51" y="5464"/>
                  </a:cubicBezTo>
                  <a:cubicBezTo>
                    <a:pt x="34" y="5732"/>
                    <a:pt x="17" y="5966"/>
                    <a:pt x="17" y="6133"/>
                  </a:cubicBezTo>
                  <a:cubicBezTo>
                    <a:pt x="1" y="6216"/>
                    <a:pt x="1" y="6283"/>
                    <a:pt x="1" y="6333"/>
                  </a:cubicBezTo>
                  <a:cubicBezTo>
                    <a:pt x="17" y="6283"/>
                    <a:pt x="17" y="6216"/>
                    <a:pt x="17" y="6150"/>
                  </a:cubicBezTo>
                  <a:cubicBezTo>
                    <a:pt x="34" y="5982"/>
                    <a:pt x="51" y="5749"/>
                    <a:pt x="68" y="5464"/>
                  </a:cubicBezTo>
                  <a:cubicBezTo>
                    <a:pt x="101" y="4880"/>
                    <a:pt x="118" y="4078"/>
                    <a:pt x="151" y="3192"/>
                  </a:cubicBezTo>
                  <a:cubicBezTo>
                    <a:pt x="168" y="2307"/>
                    <a:pt x="201" y="1521"/>
                    <a:pt x="235" y="936"/>
                  </a:cubicBezTo>
                  <a:cubicBezTo>
                    <a:pt x="251" y="652"/>
                    <a:pt x="268" y="418"/>
                    <a:pt x="285" y="251"/>
                  </a:cubicBezTo>
                  <a:cubicBezTo>
                    <a:pt x="285" y="185"/>
                    <a:pt x="285" y="118"/>
                    <a:pt x="285" y="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383;p60">
              <a:extLst>
                <a:ext uri="{FF2B5EF4-FFF2-40B4-BE49-F238E27FC236}">
                  <a16:creationId xmlns:a16="http://schemas.microsoft.com/office/drawing/2014/main" id="{8B6AFA61-99D2-415A-9CAF-C85D859A1117}"/>
                </a:ext>
              </a:extLst>
            </p:cNvPr>
            <p:cNvSpPr/>
            <p:nvPr/>
          </p:nvSpPr>
          <p:spPr>
            <a:xfrm>
              <a:off x="1008194" y="3651583"/>
              <a:ext cx="20897" cy="23044"/>
            </a:xfrm>
            <a:custGeom>
              <a:avLst/>
              <a:gdLst/>
              <a:ahLst/>
              <a:cxnLst/>
              <a:rect l="l" t="t" r="r" b="b"/>
              <a:pathLst>
                <a:path w="652" h="719" extrusionOk="0">
                  <a:moveTo>
                    <a:pt x="652" y="0"/>
                  </a:moveTo>
                  <a:lnTo>
                    <a:pt x="652" y="0"/>
                  </a:lnTo>
                  <a:cubicBezTo>
                    <a:pt x="618" y="17"/>
                    <a:pt x="585" y="67"/>
                    <a:pt x="552" y="100"/>
                  </a:cubicBezTo>
                  <a:cubicBezTo>
                    <a:pt x="502" y="167"/>
                    <a:pt x="418" y="251"/>
                    <a:pt x="334" y="351"/>
                  </a:cubicBezTo>
                  <a:cubicBezTo>
                    <a:pt x="234" y="451"/>
                    <a:pt x="151" y="551"/>
                    <a:pt x="100" y="602"/>
                  </a:cubicBezTo>
                  <a:cubicBezTo>
                    <a:pt x="67" y="635"/>
                    <a:pt x="34" y="685"/>
                    <a:pt x="0" y="719"/>
                  </a:cubicBezTo>
                  <a:cubicBezTo>
                    <a:pt x="34" y="685"/>
                    <a:pt x="84" y="652"/>
                    <a:pt x="117" y="618"/>
                  </a:cubicBezTo>
                  <a:cubicBezTo>
                    <a:pt x="167" y="568"/>
                    <a:pt x="251" y="468"/>
                    <a:pt x="351" y="368"/>
                  </a:cubicBezTo>
                  <a:cubicBezTo>
                    <a:pt x="435" y="267"/>
                    <a:pt x="518" y="184"/>
                    <a:pt x="568" y="117"/>
                  </a:cubicBezTo>
                  <a:cubicBezTo>
                    <a:pt x="602" y="67"/>
                    <a:pt x="635" y="34"/>
                    <a:pt x="6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384;p60">
              <a:extLst>
                <a:ext uri="{FF2B5EF4-FFF2-40B4-BE49-F238E27FC236}">
                  <a16:creationId xmlns:a16="http://schemas.microsoft.com/office/drawing/2014/main" id="{6D0FD370-DEDE-4C5B-9A02-6A4DED853F71}"/>
                </a:ext>
              </a:extLst>
            </p:cNvPr>
            <p:cNvSpPr/>
            <p:nvPr/>
          </p:nvSpPr>
          <p:spPr>
            <a:xfrm>
              <a:off x="1304849" y="3615687"/>
              <a:ext cx="4327" cy="19326"/>
            </a:xfrm>
            <a:custGeom>
              <a:avLst/>
              <a:gdLst/>
              <a:ahLst/>
              <a:cxnLst/>
              <a:rect l="l" t="t" r="r" b="b"/>
              <a:pathLst>
                <a:path w="135" h="603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01" y="101"/>
                    <a:pt x="84" y="201"/>
                    <a:pt x="68" y="301"/>
                  </a:cubicBezTo>
                  <a:cubicBezTo>
                    <a:pt x="34" y="402"/>
                    <a:pt x="18" y="502"/>
                    <a:pt x="1" y="602"/>
                  </a:cubicBezTo>
                  <a:cubicBezTo>
                    <a:pt x="68" y="402"/>
                    <a:pt x="118" y="20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385;p60">
              <a:extLst>
                <a:ext uri="{FF2B5EF4-FFF2-40B4-BE49-F238E27FC236}">
                  <a16:creationId xmlns:a16="http://schemas.microsoft.com/office/drawing/2014/main" id="{6CE9309E-3D61-4111-9864-DE6B2E966D41}"/>
                </a:ext>
              </a:extLst>
            </p:cNvPr>
            <p:cNvSpPr/>
            <p:nvPr/>
          </p:nvSpPr>
          <p:spPr>
            <a:xfrm>
              <a:off x="1310746" y="3614629"/>
              <a:ext cx="5384" cy="21986"/>
            </a:xfrm>
            <a:custGeom>
              <a:avLst/>
              <a:gdLst/>
              <a:ahLst/>
              <a:cxnLst/>
              <a:rect l="l" t="t" r="r" b="b"/>
              <a:pathLst>
                <a:path w="168" h="686" extrusionOk="0">
                  <a:moveTo>
                    <a:pt x="1" y="0"/>
                  </a:moveTo>
                  <a:cubicBezTo>
                    <a:pt x="51" y="234"/>
                    <a:pt x="101" y="468"/>
                    <a:pt x="168" y="685"/>
                  </a:cubicBezTo>
                  <a:cubicBezTo>
                    <a:pt x="134" y="451"/>
                    <a:pt x="84" y="2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386;p60">
              <a:extLst>
                <a:ext uri="{FF2B5EF4-FFF2-40B4-BE49-F238E27FC236}">
                  <a16:creationId xmlns:a16="http://schemas.microsoft.com/office/drawing/2014/main" id="{9532CD4C-8DAC-4F05-8206-D26DBC32EEBB}"/>
                </a:ext>
              </a:extLst>
            </p:cNvPr>
            <p:cNvSpPr/>
            <p:nvPr/>
          </p:nvSpPr>
          <p:spPr>
            <a:xfrm>
              <a:off x="1167771" y="3495211"/>
              <a:ext cx="50351" cy="129065"/>
            </a:xfrm>
            <a:custGeom>
              <a:avLst/>
              <a:gdLst/>
              <a:ahLst/>
              <a:cxnLst/>
              <a:rect l="l" t="t" r="r" b="b"/>
              <a:pathLst>
                <a:path w="1571" h="4027" extrusionOk="0">
                  <a:moveTo>
                    <a:pt x="652" y="0"/>
                  </a:moveTo>
                  <a:cubicBezTo>
                    <a:pt x="652" y="0"/>
                    <a:pt x="635" y="17"/>
                    <a:pt x="602" y="34"/>
                  </a:cubicBezTo>
                  <a:cubicBezTo>
                    <a:pt x="568" y="50"/>
                    <a:pt x="535" y="84"/>
                    <a:pt x="485" y="100"/>
                  </a:cubicBezTo>
                  <a:cubicBezTo>
                    <a:pt x="351" y="217"/>
                    <a:pt x="251" y="351"/>
                    <a:pt x="167" y="501"/>
                  </a:cubicBezTo>
                  <a:cubicBezTo>
                    <a:pt x="67" y="735"/>
                    <a:pt x="17" y="986"/>
                    <a:pt x="0" y="1237"/>
                  </a:cubicBezTo>
                  <a:cubicBezTo>
                    <a:pt x="0" y="1554"/>
                    <a:pt x="34" y="1855"/>
                    <a:pt x="151" y="2156"/>
                  </a:cubicBezTo>
                  <a:cubicBezTo>
                    <a:pt x="368" y="2674"/>
                    <a:pt x="685" y="3141"/>
                    <a:pt x="1086" y="3542"/>
                  </a:cubicBezTo>
                  <a:cubicBezTo>
                    <a:pt x="1237" y="3693"/>
                    <a:pt x="1354" y="3826"/>
                    <a:pt x="1437" y="3910"/>
                  </a:cubicBezTo>
                  <a:lnTo>
                    <a:pt x="1538" y="3994"/>
                  </a:lnTo>
                  <a:lnTo>
                    <a:pt x="1454" y="3893"/>
                  </a:lnTo>
                  <a:cubicBezTo>
                    <a:pt x="1354" y="3810"/>
                    <a:pt x="1237" y="3693"/>
                    <a:pt x="1086" y="3526"/>
                  </a:cubicBezTo>
                  <a:cubicBezTo>
                    <a:pt x="702" y="3125"/>
                    <a:pt x="385" y="2657"/>
                    <a:pt x="167" y="2139"/>
                  </a:cubicBezTo>
                  <a:cubicBezTo>
                    <a:pt x="67" y="1855"/>
                    <a:pt x="17" y="1554"/>
                    <a:pt x="34" y="1237"/>
                  </a:cubicBezTo>
                  <a:cubicBezTo>
                    <a:pt x="34" y="986"/>
                    <a:pt x="84" y="735"/>
                    <a:pt x="184" y="501"/>
                  </a:cubicBezTo>
                  <a:cubicBezTo>
                    <a:pt x="251" y="351"/>
                    <a:pt x="368" y="217"/>
                    <a:pt x="502" y="117"/>
                  </a:cubicBezTo>
                  <a:cubicBezTo>
                    <a:pt x="585" y="34"/>
                    <a:pt x="652" y="17"/>
                    <a:pt x="652" y="0"/>
                  </a:cubicBezTo>
                  <a:close/>
                  <a:moveTo>
                    <a:pt x="1538" y="3994"/>
                  </a:moveTo>
                  <a:cubicBezTo>
                    <a:pt x="1554" y="4027"/>
                    <a:pt x="1571" y="4027"/>
                    <a:pt x="1571" y="4027"/>
                  </a:cubicBezTo>
                  <a:cubicBezTo>
                    <a:pt x="1571" y="4027"/>
                    <a:pt x="1571" y="4027"/>
                    <a:pt x="1538" y="399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387;p60">
              <a:extLst>
                <a:ext uri="{FF2B5EF4-FFF2-40B4-BE49-F238E27FC236}">
                  <a16:creationId xmlns:a16="http://schemas.microsoft.com/office/drawing/2014/main" id="{F6356199-8156-403A-A55F-285E6FACDC21}"/>
                </a:ext>
              </a:extLst>
            </p:cNvPr>
            <p:cNvSpPr/>
            <p:nvPr/>
          </p:nvSpPr>
          <p:spPr>
            <a:xfrm>
              <a:off x="1069249" y="3551363"/>
              <a:ext cx="13397" cy="16698"/>
            </a:xfrm>
            <a:custGeom>
              <a:avLst/>
              <a:gdLst/>
              <a:ahLst/>
              <a:cxnLst/>
              <a:rect l="l" t="t" r="r" b="b"/>
              <a:pathLst>
                <a:path w="418" h="521" extrusionOk="0">
                  <a:moveTo>
                    <a:pt x="5" y="1"/>
                  </a:moveTo>
                  <a:cubicBezTo>
                    <a:pt x="3" y="1"/>
                    <a:pt x="1" y="1"/>
                    <a:pt x="0" y="3"/>
                  </a:cubicBezTo>
                  <a:cubicBezTo>
                    <a:pt x="50" y="103"/>
                    <a:pt x="117" y="186"/>
                    <a:pt x="184" y="270"/>
                  </a:cubicBezTo>
                  <a:cubicBezTo>
                    <a:pt x="301" y="420"/>
                    <a:pt x="401" y="521"/>
                    <a:pt x="418" y="521"/>
                  </a:cubicBezTo>
                  <a:cubicBezTo>
                    <a:pt x="368" y="404"/>
                    <a:pt x="317" y="320"/>
                    <a:pt x="234" y="237"/>
                  </a:cubicBezTo>
                  <a:cubicBezTo>
                    <a:pt x="126" y="97"/>
                    <a:pt x="31" y="1"/>
                    <a:pt x="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388;p60">
              <a:extLst>
                <a:ext uri="{FF2B5EF4-FFF2-40B4-BE49-F238E27FC236}">
                  <a16:creationId xmlns:a16="http://schemas.microsoft.com/office/drawing/2014/main" id="{EDEF13B3-4BB0-4E9C-9268-6A4EBBE04CCA}"/>
                </a:ext>
              </a:extLst>
            </p:cNvPr>
            <p:cNvSpPr/>
            <p:nvPr/>
          </p:nvSpPr>
          <p:spPr>
            <a:xfrm>
              <a:off x="1108863" y="3621584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652" y="0"/>
                  </a:moveTo>
                  <a:lnTo>
                    <a:pt x="652" y="0"/>
                  </a:lnTo>
                  <a:cubicBezTo>
                    <a:pt x="418" y="184"/>
                    <a:pt x="201" y="401"/>
                    <a:pt x="0" y="652"/>
                  </a:cubicBezTo>
                  <a:cubicBezTo>
                    <a:pt x="251" y="468"/>
                    <a:pt x="468" y="251"/>
                    <a:pt x="65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389;p60">
              <a:extLst>
                <a:ext uri="{FF2B5EF4-FFF2-40B4-BE49-F238E27FC236}">
                  <a16:creationId xmlns:a16="http://schemas.microsoft.com/office/drawing/2014/main" id="{54BABFDD-9B89-4D91-BC9C-A44EB04A48E9}"/>
                </a:ext>
              </a:extLst>
            </p:cNvPr>
            <p:cNvSpPr/>
            <p:nvPr/>
          </p:nvSpPr>
          <p:spPr>
            <a:xfrm>
              <a:off x="1164566" y="3679947"/>
              <a:ext cx="11282" cy="18781"/>
            </a:xfrm>
            <a:custGeom>
              <a:avLst/>
              <a:gdLst/>
              <a:ahLst/>
              <a:cxnLst/>
              <a:rect l="l" t="t" r="r" b="b"/>
              <a:pathLst>
                <a:path w="352" h="586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184"/>
                    <a:pt x="251" y="385"/>
                    <a:pt x="351" y="585"/>
                  </a:cubicBezTo>
                  <a:cubicBezTo>
                    <a:pt x="318" y="352"/>
                    <a:pt x="201" y="134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390;p60">
              <a:extLst>
                <a:ext uri="{FF2B5EF4-FFF2-40B4-BE49-F238E27FC236}">
                  <a16:creationId xmlns:a16="http://schemas.microsoft.com/office/drawing/2014/main" id="{6D11A27A-8CC9-4FC3-80F9-66FCC8537020}"/>
                </a:ext>
              </a:extLst>
            </p:cNvPr>
            <p:cNvSpPr/>
            <p:nvPr/>
          </p:nvSpPr>
          <p:spPr>
            <a:xfrm>
              <a:off x="1049955" y="3659083"/>
              <a:ext cx="7532" cy="31089"/>
            </a:xfrm>
            <a:custGeom>
              <a:avLst/>
              <a:gdLst/>
              <a:ahLst/>
              <a:cxnLst/>
              <a:rect l="l" t="t" r="r" b="b"/>
              <a:pathLst>
                <a:path w="235" h="970" extrusionOk="0">
                  <a:moveTo>
                    <a:pt x="51" y="0"/>
                  </a:moveTo>
                  <a:cubicBezTo>
                    <a:pt x="1" y="334"/>
                    <a:pt x="67" y="668"/>
                    <a:pt x="218" y="969"/>
                  </a:cubicBezTo>
                  <a:cubicBezTo>
                    <a:pt x="234" y="969"/>
                    <a:pt x="168" y="752"/>
                    <a:pt x="117" y="485"/>
                  </a:cubicBezTo>
                  <a:cubicBezTo>
                    <a:pt x="67" y="217"/>
                    <a:pt x="67" y="0"/>
                    <a:pt x="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391;p60">
              <a:extLst>
                <a:ext uri="{FF2B5EF4-FFF2-40B4-BE49-F238E27FC236}">
                  <a16:creationId xmlns:a16="http://schemas.microsoft.com/office/drawing/2014/main" id="{9FC9096C-92A6-43D1-AB07-546A90BBBB5C}"/>
                </a:ext>
              </a:extLst>
            </p:cNvPr>
            <p:cNvSpPr/>
            <p:nvPr/>
          </p:nvSpPr>
          <p:spPr>
            <a:xfrm>
              <a:off x="1115273" y="3698152"/>
              <a:ext cx="5416" cy="26281"/>
            </a:xfrm>
            <a:custGeom>
              <a:avLst/>
              <a:gdLst/>
              <a:ahLst/>
              <a:cxnLst/>
              <a:rect l="l" t="t" r="r" b="b"/>
              <a:pathLst>
                <a:path w="169" h="820" extrusionOk="0">
                  <a:moveTo>
                    <a:pt x="85" y="1"/>
                  </a:moveTo>
                  <a:cubicBezTo>
                    <a:pt x="1" y="268"/>
                    <a:pt x="18" y="552"/>
                    <a:pt x="151" y="819"/>
                  </a:cubicBezTo>
                  <a:cubicBezTo>
                    <a:pt x="168" y="803"/>
                    <a:pt x="118" y="636"/>
                    <a:pt x="101" y="402"/>
                  </a:cubicBezTo>
                  <a:cubicBezTo>
                    <a:pt x="85" y="185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392;p60">
              <a:extLst>
                <a:ext uri="{FF2B5EF4-FFF2-40B4-BE49-F238E27FC236}">
                  <a16:creationId xmlns:a16="http://schemas.microsoft.com/office/drawing/2014/main" id="{874361FB-C9A2-4F36-BA9A-3F53B0D91176}"/>
                </a:ext>
              </a:extLst>
            </p:cNvPr>
            <p:cNvSpPr/>
            <p:nvPr/>
          </p:nvSpPr>
          <p:spPr>
            <a:xfrm>
              <a:off x="1067102" y="3756002"/>
              <a:ext cx="27883" cy="17692"/>
            </a:xfrm>
            <a:custGeom>
              <a:avLst/>
              <a:gdLst/>
              <a:ahLst/>
              <a:cxnLst/>
              <a:rect l="l" t="t" r="r" b="b"/>
              <a:pathLst>
                <a:path w="870" h="552" extrusionOk="0">
                  <a:moveTo>
                    <a:pt x="0" y="0"/>
                  </a:moveTo>
                  <a:cubicBezTo>
                    <a:pt x="268" y="217"/>
                    <a:pt x="568" y="401"/>
                    <a:pt x="869" y="552"/>
                  </a:cubicBezTo>
                  <a:cubicBezTo>
                    <a:pt x="602" y="334"/>
                    <a:pt x="318" y="151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393;p60">
              <a:extLst>
                <a:ext uri="{FF2B5EF4-FFF2-40B4-BE49-F238E27FC236}">
                  <a16:creationId xmlns:a16="http://schemas.microsoft.com/office/drawing/2014/main" id="{AB79019C-E8B1-455A-AEE1-853EEB640E84}"/>
                </a:ext>
              </a:extLst>
            </p:cNvPr>
            <p:cNvSpPr/>
            <p:nvPr/>
          </p:nvSpPr>
          <p:spPr>
            <a:xfrm>
              <a:off x="1163476" y="3759207"/>
              <a:ext cx="30031" cy="18813"/>
            </a:xfrm>
            <a:custGeom>
              <a:avLst/>
              <a:gdLst/>
              <a:ahLst/>
              <a:cxnLst/>
              <a:rect l="l" t="t" r="r" b="b"/>
              <a:pathLst>
                <a:path w="937" h="587" extrusionOk="0">
                  <a:moveTo>
                    <a:pt x="936" y="1"/>
                  </a:moveTo>
                  <a:lnTo>
                    <a:pt x="936" y="1"/>
                  </a:lnTo>
                  <a:cubicBezTo>
                    <a:pt x="586" y="117"/>
                    <a:pt x="268" y="318"/>
                    <a:pt x="1" y="585"/>
                  </a:cubicBezTo>
                  <a:cubicBezTo>
                    <a:pt x="2" y="586"/>
                    <a:pt x="3" y="587"/>
                    <a:pt x="5" y="587"/>
                  </a:cubicBezTo>
                  <a:cubicBezTo>
                    <a:pt x="38" y="587"/>
                    <a:pt x="231" y="443"/>
                    <a:pt x="469" y="285"/>
                  </a:cubicBezTo>
                  <a:cubicBezTo>
                    <a:pt x="719" y="117"/>
                    <a:pt x="936" y="17"/>
                    <a:pt x="93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394;p60">
              <a:extLst>
                <a:ext uri="{FF2B5EF4-FFF2-40B4-BE49-F238E27FC236}">
                  <a16:creationId xmlns:a16="http://schemas.microsoft.com/office/drawing/2014/main" id="{4A8C5776-35E1-49AE-8E8F-BE0EEA2713FA}"/>
                </a:ext>
              </a:extLst>
            </p:cNvPr>
            <p:cNvSpPr/>
            <p:nvPr/>
          </p:nvSpPr>
          <p:spPr>
            <a:xfrm>
              <a:off x="1039250" y="3809013"/>
              <a:ext cx="30544" cy="5929"/>
            </a:xfrm>
            <a:custGeom>
              <a:avLst/>
              <a:gdLst/>
              <a:ahLst/>
              <a:cxnLst/>
              <a:rect l="l" t="t" r="r" b="b"/>
              <a:pathLst>
                <a:path w="953" h="185" extrusionOk="0">
                  <a:moveTo>
                    <a:pt x="0" y="0"/>
                  </a:moveTo>
                  <a:cubicBezTo>
                    <a:pt x="301" y="101"/>
                    <a:pt x="635" y="167"/>
                    <a:pt x="953" y="184"/>
                  </a:cubicBezTo>
                  <a:cubicBezTo>
                    <a:pt x="652" y="84"/>
                    <a:pt x="318" y="1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395;p60">
              <a:extLst>
                <a:ext uri="{FF2B5EF4-FFF2-40B4-BE49-F238E27FC236}">
                  <a16:creationId xmlns:a16="http://schemas.microsoft.com/office/drawing/2014/main" id="{E05DFC3C-AA19-4B94-AF91-F6B552475AD4}"/>
                </a:ext>
              </a:extLst>
            </p:cNvPr>
            <p:cNvSpPr/>
            <p:nvPr/>
          </p:nvSpPr>
          <p:spPr>
            <a:xfrm>
              <a:off x="1130817" y="3804205"/>
              <a:ext cx="11282" cy="20897"/>
            </a:xfrm>
            <a:custGeom>
              <a:avLst/>
              <a:gdLst/>
              <a:ahLst/>
              <a:cxnLst/>
              <a:rect l="l" t="t" r="r" b="b"/>
              <a:pathLst>
                <a:path w="352" h="652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51"/>
                    <a:pt x="168" y="485"/>
                    <a:pt x="351" y="652"/>
                  </a:cubicBezTo>
                  <a:cubicBezTo>
                    <a:pt x="234" y="434"/>
                    <a:pt x="117" y="217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396;p60">
              <a:extLst>
                <a:ext uri="{FF2B5EF4-FFF2-40B4-BE49-F238E27FC236}">
                  <a16:creationId xmlns:a16="http://schemas.microsoft.com/office/drawing/2014/main" id="{4BEA3B51-492A-4F85-9F5D-21F5638AF4C0}"/>
                </a:ext>
              </a:extLst>
            </p:cNvPr>
            <p:cNvSpPr/>
            <p:nvPr/>
          </p:nvSpPr>
          <p:spPr>
            <a:xfrm>
              <a:off x="1198827" y="3809461"/>
              <a:ext cx="11282" cy="12980"/>
            </a:xfrm>
            <a:custGeom>
              <a:avLst/>
              <a:gdLst/>
              <a:ahLst/>
              <a:cxnLst/>
              <a:rect l="l" t="t" r="r" b="b"/>
              <a:pathLst>
                <a:path w="352" h="405" extrusionOk="0">
                  <a:moveTo>
                    <a:pt x="333" y="1"/>
                  </a:moveTo>
                  <a:cubicBezTo>
                    <a:pt x="320" y="1"/>
                    <a:pt x="242" y="79"/>
                    <a:pt x="151" y="170"/>
                  </a:cubicBezTo>
                  <a:cubicBezTo>
                    <a:pt x="67" y="287"/>
                    <a:pt x="0" y="387"/>
                    <a:pt x="0" y="404"/>
                  </a:cubicBezTo>
                  <a:cubicBezTo>
                    <a:pt x="17" y="404"/>
                    <a:pt x="101" y="321"/>
                    <a:pt x="201" y="220"/>
                  </a:cubicBezTo>
                  <a:cubicBezTo>
                    <a:pt x="285" y="103"/>
                    <a:pt x="351" y="3"/>
                    <a:pt x="335" y="3"/>
                  </a:cubicBezTo>
                  <a:cubicBezTo>
                    <a:pt x="335" y="2"/>
                    <a:pt x="334" y="1"/>
                    <a:pt x="3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397;p60">
              <a:extLst>
                <a:ext uri="{FF2B5EF4-FFF2-40B4-BE49-F238E27FC236}">
                  <a16:creationId xmlns:a16="http://schemas.microsoft.com/office/drawing/2014/main" id="{00C335F3-6BCE-4EBF-891A-99F2E62E9EC8}"/>
                </a:ext>
              </a:extLst>
            </p:cNvPr>
            <p:cNvSpPr/>
            <p:nvPr/>
          </p:nvSpPr>
          <p:spPr>
            <a:xfrm>
              <a:off x="1060660" y="3599534"/>
              <a:ext cx="13974" cy="8782"/>
            </a:xfrm>
            <a:custGeom>
              <a:avLst/>
              <a:gdLst/>
              <a:ahLst/>
              <a:cxnLst/>
              <a:rect l="l" t="t" r="r" b="b"/>
              <a:pathLst>
                <a:path w="436" h="274" extrusionOk="0">
                  <a:moveTo>
                    <a:pt x="414" y="0"/>
                  </a:moveTo>
                  <a:cubicBezTo>
                    <a:pt x="392" y="0"/>
                    <a:pt x="303" y="48"/>
                    <a:pt x="201" y="120"/>
                  </a:cubicBezTo>
                  <a:cubicBezTo>
                    <a:pt x="84" y="187"/>
                    <a:pt x="1" y="271"/>
                    <a:pt x="17" y="271"/>
                  </a:cubicBezTo>
                  <a:cubicBezTo>
                    <a:pt x="17" y="273"/>
                    <a:pt x="19" y="274"/>
                    <a:pt x="22" y="274"/>
                  </a:cubicBezTo>
                  <a:cubicBezTo>
                    <a:pt x="44" y="274"/>
                    <a:pt x="133" y="229"/>
                    <a:pt x="235" y="170"/>
                  </a:cubicBezTo>
                  <a:cubicBezTo>
                    <a:pt x="352" y="87"/>
                    <a:pt x="435" y="20"/>
                    <a:pt x="418" y="3"/>
                  </a:cubicBezTo>
                  <a:cubicBezTo>
                    <a:pt x="418" y="1"/>
                    <a:pt x="417" y="0"/>
                    <a:pt x="4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398;p60">
              <a:extLst>
                <a:ext uri="{FF2B5EF4-FFF2-40B4-BE49-F238E27FC236}">
                  <a16:creationId xmlns:a16="http://schemas.microsoft.com/office/drawing/2014/main" id="{3917E04B-9EDC-4E47-A43E-9392DF4036FD}"/>
                </a:ext>
              </a:extLst>
            </p:cNvPr>
            <p:cNvSpPr/>
            <p:nvPr/>
          </p:nvSpPr>
          <p:spPr>
            <a:xfrm>
              <a:off x="1116908" y="3510210"/>
              <a:ext cx="8589" cy="32146"/>
            </a:xfrm>
            <a:custGeom>
              <a:avLst/>
              <a:gdLst/>
              <a:ahLst/>
              <a:cxnLst/>
              <a:rect l="l" t="t" r="r" b="b"/>
              <a:pathLst>
                <a:path w="268" h="1003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351"/>
                    <a:pt x="134" y="685"/>
                    <a:pt x="267" y="1003"/>
                  </a:cubicBezTo>
                  <a:cubicBezTo>
                    <a:pt x="201" y="668"/>
                    <a:pt x="117" y="3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399;p60">
              <a:extLst>
                <a:ext uri="{FF2B5EF4-FFF2-40B4-BE49-F238E27FC236}">
                  <a16:creationId xmlns:a16="http://schemas.microsoft.com/office/drawing/2014/main" id="{3AD5BCC6-D056-4C98-A557-5A2E6AC059AC}"/>
                </a:ext>
              </a:extLst>
            </p:cNvPr>
            <p:cNvSpPr/>
            <p:nvPr/>
          </p:nvSpPr>
          <p:spPr>
            <a:xfrm>
              <a:off x="1154374" y="3589919"/>
              <a:ext cx="20929" cy="4904"/>
            </a:xfrm>
            <a:custGeom>
              <a:avLst/>
              <a:gdLst/>
              <a:ahLst/>
              <a:cxnLst/>
              <a:rect l="l" t="t" r="r" b="b"/>
              <a:pathLst>
                <a:path w="653" h="153" extrusionOk="0">
                  <a:moveTo>
                    <a:pt x="170" y="0"/>
                  </a:moveTo>
                  <a:cubicBezTo>
                    <a:pt x="113" y="0"/>
                    <a:pt x="56" y="7"/>
                    <a:pt x="1" y="19"/>
                  </a:cubicBezTo>
                  <a:cubicBezTo>
                    <a:pt x="101" y="53"/>
                    <a:pt x="218" y="69"/>
                    <a:pt x="318" y="86"/>
                  </a:cubicBezTo>
                  <a:cubicBezTo>
                    <a:pt x="418" y="103"/>
                    <a:pt x="535" y="136"/>
                    <a:pt x="652" y="153"/>
                  </a:cubicBezTo>
                  <a:cubicBezTo>
                    <a:pt x="503" y="53"/>
                    <a:pt x="335" y="0"/>
                    <a:pt x="1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400;p60">
              <a:extLst>
                <a:ext uri="{FF2B5EF4-FFF2-40B4-BE49-F238E27FC236}">
                  <a16:creationId xmlns:a16="http://schemas.microsoft.com/office/drawing/2014/main" id="{8C3CA023-0C64-455C-AB66-AD79B251D12F}"/>
                </a:ext>
              </a:extLst>
            </p:cNvPr>
            <p:cNvSpPr/>
            <p:nvPr/>
          </p:nvSpPr>
          <p:spPr>
            <a:xfrm>
              <a:off x="1186520" y="3546619"/>
              <a:ext cx="22499" cy="4487"/>
            </a:xfrm>
            <a:custGeom>
              <a:avLst/>
              <a:gdLst/>
              <a:ahLst/>
              <a:cxnLst/>
              <a:rect l="l" t="t" r="r" b="b"/>
              <a:pathLst>
                <a:path w="702" h="140" extrusionOk="0">
                  <a:moveTo>
                    <a:pt x="0" y="0"/>
                  </a:moveTo>
                  <a:lnTo>
                    <a:pt x="0" y="0"/>
                  </a:lnTo>
                  <a:cubicBezTo>
                    <a:pt x="142" y="95"/>
                    <a:pt x="318" y="139"/>
                    <a:pt x="491" y="139"/>
                  </a:cubicBezTo>
                  <a:cubicBezTo>
                    <a:pt x="563" y="139"/>
                    <a:pt x="634" y="132"/>
                    <a:pt x="702" y="117"/>
                  </a:cubicBezTo>
                  <a:cubicBezTo>
                    <a:pt x="585" y="84"/>
                    <a:pt x="468" y="67"/>
                    <a:pt x="351" y="67"/>
                  </a:cubicBezTo>
                  <a:cubicBezTo>
                    <a:pt x="234" y="34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401;p60">
              <a:extLst>
                <a:ext uri="{FF2B5EF4-FFF2-40B4-BE49-F238E27FC236}">
                  <a16:creationId xmlns:a16="http://schemas.microsoft.com/office/drawing/2014/main" id="{FF8C3F06-947D-4D8C-9219-AF078D1EADE7}"/>
                </a:ext>
              </a:extLst>
            </p:cNvPr>
            <p:cNvSpPr/>
            <p:nvPr/>
          </p:nvSpPr>
          <p:spPr>
            <a:xfrm>
              <a:off x="1242736" y="3566426"/>
              <a:ext cx="6474" cy="33236"/>
            </a:xfrm>
            <a:custGeom>
              <a:avLst/>
              <a:gdLst/>
              <a:ahLst/>
              <a:cxnLst/>
              <a:rect l="l" t="t" r="r" b="b"/>
              <a:pathLst>
                <a:path w="202" h="1037" extrusionOk="0">
                  <a:moveTo>
                    <a:pt x="201" y="0"/>
                  </a:moveTo>
                  <a:lnTo>
                    <a:pt x="201" y="0"/>
                  </a:lnTo>
                  <a:cubicBezTo>
                    <a:pt x="67" y="335"/>
                    <a:pt x="1" y="686"/>
                    <a:pt x="34" y="1036"/>
                  </a:cubicBezTo>
                  <a:cubicBezTo>
                    <a:pt x="84" y="702"/>
                    <a:pt x="134" y="351"/>
                    <a:pt x="2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402;p60">
              <a:extLst>
                <a:ext uri="{FF2B5EF4-FFF2-40B4-BE49-F238E27FC236}">
                  <a16:creationId xmlns:a16="http://schemas.microsoft.com/office/drawing/2014/main" id="{4F1196E3-B2C4-4549-91F2-EE25E97ADF02}"/>
                </a:ext>
              </a:extLst>
            </p:cNvPr>
            <p:cNvSpPr/>
            <p:nvPr/>
          </p:nvSpPr>
          <p:spPr>
            <a:xfrm>
              <a:off x="1264145" y="3637096"/>
              <a:ext cx="20384" cy="20929"/>
            </a:xfrm>
            <a:custGeom>
              <a:avLst/>
              <a:gdLst/>
              <a:ahLst/>
              <a:cxnLst/>
              <a:rect l="l" t="t" r="r" b="b"/>
              <a:pathLst>
                <a:path w="636" h="653" extrusionOk="0">
                  <a:moveTo>
                    <a:pt x="1" y="1"/>
                  </a:moveTo>
                  <a:lnTo>
                    <a:pt x="1" y="1"/>
                  </a:lnTo>
                  <a:cubicBezTo>
                    <a:pt x="185" y="235"/>
                    <a:pt x="402" y="469"/>
                    <a:pt x="636" y="653"/>
                  </a:cubicBezTo>
                  <a:cubicBezTo>
                    <a:pt x="452" y="402"/>
                    <a:pt x="235" y="18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403;p60">
              <a:extLst>
                <a:ext uri="{FF2B5EF4-FFF2-40B4-BE49-F238E27FC236}">
                  <a16:creationId xmlns:a16="http://schemas.microsoft.com/office/drawing/2014/main" id="{183EED5C-7035-4AB3-8A4A-F6FA6AEBAFAE}"/>
                </a:ext>
              </a:extLst>
            </p:cNvPr>
            <p:cNvSpPr/>
            <p:nvPr/>
          </p:nvSpPr>
          <p:spPr>
            <a:xfrm>
              <a:off x="1306451" y="3653698"/>
              <a:ext cx="12371" cy="18781"/>
            </a:xfrm>
            <a:custGeom>
              <a:avLst/>
              <a:gdLst/>
              <a:ahLst/>
              <a:cxnLst/>
              <a:rect l="l" t="t" r="r" b="b"/>
              <a:pathLst>
                <a:path w="386" h="586" extrusionOk="0">
                  <a:moveTo>
                    <a:pt x="385" y="1"/>
                  </a:moveTo>
                  <a:cubicBezTo>
                    <a:pt x="218" y="168"/>
                    <a:pt x="84" y="369"/>
                    <a:pt x="1" y="586"/>
                  </a:cubicBezTo>
                  <a:cubicBezTo>
                    <a:pt x="151" y="419"/>
                    <a:pt x="285" y="218"/>
                    <a:pt x="38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404;p60">
              <a:extLst>
                <a:ext uri="{FF2B5EF4-FFF2-40B4-BE49-F238E27FC236}">
                  <a16:creationId xmlns:a16="http://schemas.microsoft.com/office/drawing/2014/main" id="{17E737B7-011E-4550-B957-95B836CA2C76}"/>
                </a:ext>
              </a:extLst>
            </p:cNvPr>
            <p:cNvSpPr/>
            <p:nvPr/>
          </p:nvSpPr>
          <p:spPr>
            <a:xfrm>
              <a:off x="1346097" y="3610335"/>
              <a:ext cx="11794" cy="24134"/>
            </a:xfrm>
            <a:custGeom>
              <a:avLst/>
              <a:gdLst/>
              <a:ahLst/>
              <a:cxnLst/>
              <a:rect l="l" t="t" r="r" b="b"/>
              <a:pathLst>
                <a:path w="368" h="753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268"/>
                    <a:pt x="218" y="519"/>
                    <a:pt x="368" y="752"/>
                  </a:cubicBezTo>
                  <a:cubicBezTo>
                    <a:pt x="284" y="485"/>
                    <a:pt x="167" y="234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405;p60">
              <a:extLst>
                <a:ext uri="{FF2B5EF4-FFF2-40B4-BE49-F238E27FC236}">
                  <a16:creationId xmlns:a16="http://schemas.microsoft.com/office/drawing/2014/main" id="{20E0977E-100C-442D-8AAA-86116038E3C6}"/>
                </a:ext>
              </a:extLst>
            </p:cNvPr>
            <p:cNvSpPr/>
            <p:nvPr/>
          </p:nvSpPr>
          <p:spPr>
            <a:xfrm>
              <a:off x="1384108" y="3607130"/>
              <a:ext cx="27339" cy="4840"/>
            </a:xfrm>
            <a:custGeom>
              <a:avLst/>
              <a:gdLst/>
              <a:ahLst/>
              <a:cxnLst/>
              <a:rect l="l" t="t" r="r" b="b"/>
              <a:pathLst>
                <a:path w="853" h="151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101"/>
                    <a:pt x="569" y="151"/>
                    <a:pt x="853" y="151"/>
                  </a:cubicBezTo>
                  <a:cubicBezTo>
                    <a:pt x="585" y="67"/>
                    <a:pt x="285" y="17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406;p60">
              <a:extLst>
                <a:ext uri="{FF2B5EF4-FFF2-40B4-BE49-F238E27FC236}">
                  <a16:creationId xmlns:a16="http://schemas.microsoft.com/office/drawing/2014/main" id="{06BE3F94-6692-45EC-8720-80D79D534DF6}"/>
                </a:ext>
              </a:extLst>
            </p:cNvPr>
            <p:cNvSpPr/>
            <p:nvPr/>
          </p:nvSpPr>
          <p:spPr>
            <a:xfrm>
              <a:off x="985150" y="3642481"/>
              <a:ext cx="12884" cy="26794"/>
            </a:xfrm>
            <a:custGeom>
              <a:avLst/>
              <a:gdLst/>
              <a:ahLst/>
              <a:cxnLst/>
              <a:rect l="l" t="t" r="r" b="b"/>
              <a:pathLst>
                <a:path w="402" h="836" extrusionOk="0">
                  <a:moveTo>
                    <a:pt x="402" y="0"/>
                  </a:moveTo>
                  <a:lnTo>
                    <a:pt x="402" y="0"/>
                  </a:lnTo>
                  <a:cubicBezTo>
                    <a:pt x="235" y="251"/>
                    <a:pt x="101" y="535"/>
                    <a:pt x="1" y="835"/>
                  </a:cubicBezTo>
                  <a:cubicBezTo>
                    <a:pt x="185" y="568"/>
                    <a:pt x="318" y="284"/>
                    <a:pt x="4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407;p60">
              <a:extLst>
                <a:ext uri="{FF2B5EF4-FFF2-40B4-BE49-F238E27FC236}">
                  <a16:creationId xmlns:a16="http://schemas.microsoft.com/office/drawing/2014/main" id="{380EAB3C-6C2F-4DFA-9F09-8FDEBC9806A3}"/>
                </a:ext>
              </a:extLst>
            </p:cNvPr>
            <p:cNvSpPr/>
            <p:nvPr/>
          </p:nvSpPr>
          <p:spPr>
            <a:xfrm>
              <a:off x="996400" y="3599630"/>
              <a:ext cx="17724" cy="19294"/>
            </a:xfrm>
            <a:custGeom>
              <a:avLst/>
              <a:gdLst/>
              <a:ahLst/>
              <a:cxnLst/>
              <a:rect l="l" t="t" r="r" b="b"/>
              <a:pathLst>
                <a:path w="553" h="602" extrusionOk="0">
                  <a:moveTo>
                    <a:pt x="1" y="0"/>
                  </a:moveTo>
                  <a:cubicBezTo>
                    <a:pt x="151" y="234"/>
                    <a:pt x="335" y="435"/>
                    <a:pt x="552" y="602"/>
                  </a:cubicBezTo>
                  <a:cubicBezTo>
                    <a:pt x="402" y="385"/>
                    <a:pt x="218" y="184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408;p60">
              <a:extLst>
                <a:ext uri="{FF2B5EF4-FFF2-40B4-BE49-F238E27FC236}">
                  <a16:creationId xmlns:a16="http://schemas.microsoft.com/office/drawing/2014/main" id="{B75DE3A1-3F5E-4D4D-A946-FC55FF646CE9}"/>
                </a:ext>
              </a:extLst>
            </p:cNvPr>
            <p:cNvSpPr/>
            <p:nvPr/>
          </p:nvSpPr>
          <p:spPr>
            <a:xfrm>
              <a:off x="1000694" y="3699658"/>
              <a:ext cx="11282" cy="8814"/>
            </a:xfrm>
            <a:custGeom>
              <a:avLst/>
              <a:gdLst/>
              <a:ahLst/>
              <a:cxnLst/>
              <a:rect l="l" t="t" r="r" b="b"/>
              <a:pathLst>
                <a:path w="352" h="275" extrusionOk="0">
                  <a:moveTo>
                    <a:pt x="326" y="1"/>
                  </a:moveTo>
                  <a:cubicBezTo>
                    <a:pt x="300" y="1"/>
                    <a:pt x="238" y="48"/>
                    <a:pt x="151" y="121"/>
                  </a:cubicBezTo>
                  <a:cubicBezTo>
                    <a:pt x="67" y="188"/>
                    <a:pt x="0" y="255"/>
                    <a:pt x="17" y="271"/>
                  </a:cubicBezTo>
                  <a:cubicBezTo>
                    <a:pt x="17" y="273"/>
                    <a:pt x="18" y="274"/>
                    <a:pt x="21" y="274"/>
                  </a:cubicBezTo>
                  <a:cubicBezTo>
                    <a:pt x="39" y="274"/>
                    <a:pt x="114" y="227"/>
                    <a:pt x="201" y="154"/>
                  </a:cubicBezTo>
                  <a:cubicBezTo>
                    <a:pt x="284" y="87"/>
                    <a:pt x="351" y="21"/>
                    <a:pt x="334" y="4"/>
                  </a:cubicBezTo>
                  <a:cubicBezTo>
                    <a:pt x="332" y="2"/>
                    <a:pt x="329" y="1"/>
                    <a:pt x="3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409;p60">
              <a:extLst>
                <a:ext uri="{FF2B5EF4-FFF2-40B4-BE49-F238E27FC236}">
                  <a16:creationId xmlns:a16="http://schemas.microsoft.com/office/drawing/2014/main" id="{436E4B75-8D21-4039-8DD5-8407C893F86C}"/>
                </a:ext>
              </a:extLst>
            </p:cNvPr>
            <p:cNvSpPr/>
            <p:nvPr/>
          </p:nvSpPr>
          <p:spPr>
            <a:xfrm>
              <a:off x="1013546" y="3565785"/>
              <a:ext cx="8045" cy="8814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226" y="1"/>
                  </a:moveTo>
                  <a:cubicBezTo>
                    <a:pt x="204" y="1"/>
                    <a:pt x="159" y="48"/>
                    <a:pt x="101" y="121"/>
                  </a:cubicBezTo>
                  <a:cubicBezTo>
                    <a:pt x="50" y="188"/>
                    <a:pt x="0" y="254"/>
                    <a:pt x="17" y="271"/>
                  </a:cubicBezTo>
                  <a:cubicBezTo>
                    <a:pt x="19" y="273"/>
                    <a:pt x="22" y="274"/>
                    <a:pt x="26" y="274"/>
                  </a:cubicBezTo>
                  <a:cubicBezTo>
                    <a:pt x="51" y="274"/>
                    <a:pt x="107" y="227"/>
                    <a:pt x="151" y="154"/>
                  </a:cubicBezTo>
                  <a:cubicBezTo>
                    <a:pt x="218" y="87"/>
                    <a:pt x="251" y="4"/>
                    <a:pt x="234" y="4"/>
                  </a:cubicBezTo>
                  <a:cubicBezTo>
                    <a:pt x="232" y="2"/>
                    <a:pt x="229" y="1"/>
                    <a:pt x="2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410;p60">
              <a:extLst>
                <a:ext uri="{FF2B5EF4-FFF2-40B4-BE49-F238E27FC236}">
                  <a16:creationId xmlns:a16="http://schemas.microsoft.com/office/drawing/2014/main" id="{E1CBE3F1-D2D9-4F33-9791-6E3CFF8C0C30}"/>
                </a:ext>
              </a:extLst>
            </p:cNvPr>
            <p:cNvSpPr/>
            <p:nvPr/>
          </p:nvSpPr>
          <p:spPr>
            <a:xfrm>
              <a:off x="2527973" y="3648891"/>
              <a:ext cx="299892" cy="155410"/>
            </a:xfrm>
            <a:custGeom>
              <a:avLst/>
              <a:gdLst/>
              <a:ahLst/>
              <a:cxnLst/>
              <a:rect l="l" t="t" r="r" b="b"/>
              <a:pathLst>
                <a:path w="9357" h="4849" extrusionOk="0">
                  <a:moveTo>
                    <a:pt x="7034" y="1"/>
                  </a:moveTo>
                  <a:cubicBezTo>
                    <a:pt x="7034" y="1"/>
                    <a:pt x="7018" y="2072"/>
                    <a:pt x="6734" y="2206"/>
                  </a:cubicBezTo>
                  <a:cubicBezTo>
                    <a:pt x="5230" y="2925"/>
                    <a:pt x="3375" y="3025"/>
                    <a:pt x="2707" y="3025"/>
                  </a:cubicBezTo>
                  <a:cubicBezTo>
                    <a:pt x="2623" y="2991"/>
                    <a:pt x="2523" y="2925"/>
                    <a:pt x="2406" y="2858"/>
                  </a:cubicBezTo>
                  <a:cubicBezTo>
                    <a:pt x="2323" y="2808"/>
                    <a:pt x="2239" y="2724"/>
                    <a:pt x="2156" y="2641"/>
                  </a:cubicBezTo>
                  <a:cubicBezTo>
                    <a:pt x="2072" y="2524"/>
                    <a:pt x="1988" y="2407"/>
                    <a:pt x="1938" y="2273"/>
                  </a:cubicBezTo>
                  <a:cubicBezTo>
                    <a:pt x="1920" y="2210"/>
                    <a:pt x="1864" y="2176"/>
                    <a:pt x="1808" y="2176"/>
                  </a:cubicBezTo>
                  <a:cubicBezTo>
                    <a:pt x="1760" y="2176"/>
                    <a:pt x="1711" y="2202"/>
                    <a:pt x="1688" y="2256"/>
                  </a:cubicBezTo>
                  <a:cubicBezTo>
                    <a:pt x="1654" y="2373"/>
                    <a:pt x="1755" y="2707"/>
                    <a:pt x="2055" y="3025"/>
                  </a:cubicBezTo>
                  <a:cubicBezTo>
                    <a:pt x="2221" y="3201"/>
                    <a:pt x="2068" y="3245"/>
                    <a:pt x="1865" y="3245"/>
                  </a:cubicBezTo>
                  <a:cubicBezTo>
                    <a:pt x="1721" y="3245"/>
                    <a:pt x="1551" y="3222"/>
                    <a:pt x="1454" y="3209"/>
                  </a:cubicBezTo>
                  <a:cubicBezTo>
                    <a:pt x="1309" y="3189"/>
                    <a:pt x="1003" y="3170"/>
                    <a:pt x="757" y="3170"/>
                  </a:cubicBezTo>
                  <a:cubicBezTo>
                    <a:pt x="577" y="3170"/>
                    <a:pt x="429" y="3180"/>
                    <a:pt x="401" y="3209"/>
                  </a:cubicBezTo>
                  <a:cubicBezTo>
                    <a:pt x="301" y="3292"/>
                    <a:pt x="384" y="3426"/>
                    <a:pt x="635" y="3443"/>
                  </a:cubicBezTo>
                  <a:cubicBezTo>
                    <a:pt x="869" y="3459"/>
                    <a:pt x="1571" y="3576"/>
                    <a:pt x="1554" y="3693"/>
                  </a:cubicBezTo>
                  <a:cubicBezTo>
                    <a:pt x="1549" y="3734"/>
                    <a:pt x="1431" y="3749"/>
                    <a:pt x="1271" y="3749"/>
                  </a:cubicBezTo>
                  <a:cubicBezTo>
                    <a:pt x="911" y="3749"/>
                    <a:pt x="334" y="3676"/>
                    <a:pt x="334" y="3676"/>
                  </a:cubicBezTo>
                  <a:cubicBezTo>
                    <a:pt x="334" y="3676"/>
                    <a:pt x="265" y="3653"/>
                    <a:pt x="194" y="3653"/>
                  </a:cubicBezTo>
                  <a:cubicBezTo>
                    <a:pt x="131" y="3653"/>
                    <a:pt x="66" y="3672"/>
                    <a:pt x="50" y="3743"/>
                  </a:cubicBezTo>
                  <a:cubicBezTo>
                    <a:pt x="0" y="3994"/>
                    <a:pt x="1303" y="4061"/>
                    <a:pt x="1420" y="4077"/>
                  </a:cubicBezTo>
                  <a:cubicBezTo>
                    <a:pt x="1504" y="4077"/>
                    <a:pt x="1487" y="4211"/>
                    <a:pt x="1404" y="4211"/>
                  </a:cubicBezTo>
                  <a:cubicBezTo>
                    <a:pt x="1347" y="4202"/>
                    <a:pt x="971" y="4144"/>
                    <a:pt x="642" y="4144"/>
                  </a:cubicBezTo>
                  <a:cubicBezTo>
                    <a:pt x="388" y="4144"/>
                    <a:pt x="163" y="4178"/>
                    <a:pt x="134" y="4295"/>
                  </a:cubicBezTo>
                  <a:lnTo>
                    <a:pt x="134" y="4278"/>
                  </a:lnTo>
                  <a:lnTo>
                    <a:pt x="134" y="4278"/>
                  </a:lnTo>
                  <a:cubicBezTo>
                    <a:pt x="100" y="4495"/>
                    <a:pt x="1203" y="4345"/>
                    <a:pt x="1420" y="4512"/>
                  </a:cubicBezTo>
                  <a:cubicBezTo>
                    <a:pt x="1621" y="4679"/>
                    <a:pt x="568" y="4529"/>
                    <a:pt x="535" y="4729"/>
                  </a:cubicBezTo>
                  <a:cubicBezTo>
                    <a:pt x="520" y="4789"/>
                    <a:pt x="518" y="4849"/>
                    <a:pt x="972" y="4849"/>
                  </a:cubicBezTo>
                  <a:cubicBezTo>
                    <a:pt x="1026" y="4849"/>
                    <a:pt x="1086" y="4848"/>
                    <a:pt x="1153" y="4846"/>
                  </a:cubicBezTo>
                  <a:cubicBezTo>
                    <a:pt x="1587" y="4829"/>
                    <a:pt x="2039" y="4779"/>
                    <a:pt x="2490" y="4712"/>
                  </a:cubicBezTo>
                  <a:cubicBezTo>
                    <a:pt x="2490" y="4712"/>
                    <a:pt x="2849" y="4737"/>
                    <a:pt x="3400" y="4737"/>
                  </a:cubicBezTo>
                  <a:cubicBezTo>
                    <a:pt x="5172" y="4737"/>
                    <a:pt x="8931" y="4484"/>
                    <a:pt x="9173" y="2356"/>
                  </a:cubicBezTo>
                  <a:cubicBezTo>
                    <a:pt x="9273" y="1638"/>
                    <a:pt x="9324" y="920"/>
                    <a:pt x="9357" y="201"/>
                  </a:cubicBezTo>
                  <a:lnTo>
                    <a:pt x="703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411;p60">
              <a:extLst>
                <a:ext uri="{FF2B5EF4-FFF2-40B4-BE49-F238E27FC236}">
                  <a16:creationId xmlns:a16="http://schemas.microsoft.com/office/drawing/2014/main" id="{2E15A87C-B092-4E73-8462-E612A3785486}"/>
                </a:ext>
              </a:extLst>
            </p:cNvPr>
            <p:cNvSpPr/>
            <p:nvPr/>
          </p:nvSpPr>
          <p:spPr>
            <a:xfrm>
              <a:off x="2680050" y="3442713"/>
              <a:ext cx="13942" cy="11826"/>
            </a:xfrm>
            <a:custGeom>
              <a:avLst/>
              <a:gdLst/>
              <a:ahLst/>
              <a:cxnLst/>
              <a:rect l="l" t="t" r="r" b="b"/>
              <a:pathLst>
                <a:path w="435" h="369" extrusionOk="0">
                  <a:moveTo>
                    <a:pt x="418" y="1"/>
                  </a:moveTo>
                  <a:cubicBezTo>
                    <a:pt x="385" y="1"/>
                    <a:pt x="385" y="134"/>
                    <a:pt x="268" y="235"/>
                  </a:cubicBezTo>
                  <a:cubicBezTo>
                    <a:pt x="151" y="335"/>
                    <a:pt x="0" y="318"/>
                    <a:pt x="0" y="335"/>
                  </a:cubicBezTo>
                  <a:cubicBezTo>
                    <a:pt x="0" y="335"/>
                    <a:pt x="34" y="368"/>
                    <a:pt x="101" y="368"/>
                  </a:cubicBezTo>
                  <a:cubicBezTo>
                    <a:pt x="184" y="368"/>
                    <a:pt x="268" y="335"/>
                    <a:pt x="318" y="285"/>
                  </a:cubicBezTo>
                  <a:cubicBezTo>
                    <a:pt x="385" y="235"/>
                    <a:pt x="418" y="168"/>
                    <a:pt x="435" y="84"/>
                  </a:cubicBezTo>
                  <a:cubicBezTo>
                    <a:pt x="435" y="34"/>
                    <a:pt x="418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2F0E15-08C6-4CE2-BA30-65B57468CA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25575" y="217488"/>
            <a:ext cx="7718425" cy="573087"/>
          </a:xfrm>
        </p:spPr>
        <p:txBody>
          <a:bodyPr/>
          <a:lstStyle/>
          <a:p>
            <a:r>
              <a:rPr lang="en-US" dirty="0"/>
              <a:t>Work division between 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80D96-7728-4E78-B700-83A015CC2B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52975" y="1042988"/>
            <a:ext cx="4391025" cy="3417887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All work is to be divided according to the user roles of the system. </a:t>
            </a: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311" name="Google Shape;9199;p55">
            <a:extLst>
              <a:ext uri="{FF2B5EF4-FFF2-40B4-BE49-F238E27FC236}">
                <a16:creationId xmlns:a16="http://schemas.microsoft.com/office/drawing/2014/main" id="{2BE0DE03-15EB-44DE-B665-1BCADE0B7875}"/>
              </a:ext>
            </a:extLst>
          </p:cNvPr>
          <p:cNvSpPr/>
          <p:nvPr/>
        </p:nvSpPr>
        <p:spPr>
          <a:xfrm>
            <a:off x="4487656" y="1129459"/>
            <a:ext cx="402920" cy="403978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36;p37">
            <a:extLst>
              <a:ext uri="{FF2B5EF4-FFF2-40B4-BE49-F238E27FC236}">
                <a16:creationId xmlns:a16="http://schemas.microsoft.com/office/drawing/2014/main" id="{2BA28BEE-A54B-4FD2-AEBE-98DAE0C3DC59}"/>
              </a:ext>
            </a:extLst>
          </p:cNvPr>
          <p:cNvSpPr/>
          <p:nvPr/>
        </p:nvSpPr>
        <p:spPr>
          <a:xfrm>
            <a:off x="197174" y="79993"/>
            <a:ext cx="1006800" cy="100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5" name="Google Shape;339;p37">
            <a:extLst>
              <a:ext uri="{FF2B5EF4-FFF2-40B4-BE49-F238E27FC236}">
                <a16:creationId xmlns:a16="http://schemas.microsoft.com/office/drawing/2014/main" id="{47D52B1E-9707-40A6-9EF0-A13A3E7C624A}"/>
              </a:ext>
            </a:extLst>
          </p:cNvPr>
          <p:cNvSpPr txBox="1">
            <a:spLocks/>
          </p:cNvSpPr>
          <p:nvPr/>
        </p:nvSpPr>
        <p:spPr>
          <a:xfrm>
            <a:off x="1914300" y="974950"/>
            <a:ext cx="743100" cy="7431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B1DF8217-D007-4504-AF7F-7DA371C67A6E}"/>
              </a:ext>
            </a:extLst>
          </p:cNvPr>
          <p:cNvSpPr/>
          <p:nvPr/>
        </p:nvSpPr>
        <p:spPr>
          <a:xfrm>
            <a:off x="264157" y="298890"/>
            <a:ext cx="872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200" b="1" dirty="0">
                <a:solidFill>
                  <a:schemeClr val="bg1"/>
                </a:solidFill>
                <a:latin typeface="Oswald" panose="020B0604020202020204" charset="0"/>
              </a:rPr>
              <a:t>06</a:t>
            </a:r>
          </a:p>
        </p:txBody>
      </p:sp>
      <p:graphicFrame>
        <p:nvGraphicFramePr>
          <p:cNvPr id="312" name="Table 311">
            <a:extLst>
              <a:ext uri="{FF2B5EF4-FFF2-40B4-BE49-F238E27FC236}">
                <a16:creationId xmlns:a16="http://schemas.microsoft.com/office/drawing/2014/main" id="{3445C86B-A6E7-4E27-9293-44C58D2A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218516"/>
              </p:ext>
            </p:extLst>
          </p:nvPr>
        </p:nvGraphicFramePr>
        <p:xfrm>
          <a:off x="4460888" y="1619908"/>
          <a:ext cx="4102265" cy="1706880"/>
        </p:xfrm>
        <a:graphic>
          <a:graphicData uri="http://schemas.openxmlformats.org/drawingml/2006/table">
            <a:tbl>
              <a:tblPr/>
              <a:tblGrid>
                <a:gridCol w="2352867">
                  <a:extLst>
                    <a:ext uri="{9D8B030D-6E8A-4147-A177-3AD203B41FA5}">
                      <a16:colId xmlns:a16="http://schemas.microsoft.com/office/drawing/2014/main" val="1213586685"/>
                    </a:ext>
                  </a:extLst>
                </a:gridCol>
                <a:gridCol w="1749398">
                  <a:extLst>
                    <a:ext uri="{9D8B030D-6E8A-4147-A177-3AD203B41FA5}">
                      <a16:colId xmlns:a16="http://schemas.microsoft.com/office/drawing/2014/main" val="3738431658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U.W.T.O Weerasinghe      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-Customer functions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449461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T.W.T.Dulshan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          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-Employee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207703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W.M.D.M.Y.Wickramanayaka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-System handler    (receptionist) 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98412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W.K.B.K.Madhushanka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     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rlow" panose="020B0604020202020204" charset="0"/>
                        </a:rPr>
                        <a:t>-Manager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2366300"/>
                  </a:ext>
                </a:extLst>
              </a:tr>
            </a:tbl>
          </a:graphicData>
        </a:graphic>
      </p:graphicFrame>
      <p:sp>
        <p:nvSpPr>
          <p:cNvPr id="313" name="Rectangle 1">
            <a:extLst>
              <a:ext uri="{FF2B5EF4-FFF2-40B4-BE49-F238E27FC236}">
                <a16:creationId xmlns:a16="http://schemas.microsoft.com/office/drawing/2014/main" id="{7399B411-7AB9-45D3-956B-E501FE87A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11" y="16192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03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5647AE-D1E7-49C4-A1B5-BE24AF578A6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/>
          <a:stretch/>
        </p:blipFill>
        <p:spPr>
          <a:xfrm>
            <a:off x="52132" y="632461"/>
            <a:ext cx="8982643" cy="43837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11F987-C582-4512-83C6-E69766D7B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5" y="71561"/>
            <a:ext cx="3145800" cy="583087"/>
          </a:xfrm>
        </p:spPr>
        <p:txBody>
          <a:bodyPr/>
          <a:lstStyle/>
          <a:p>
            <a:r>
              <a:rPr lang="en-US" dirty="0"/>
              <a:t>Trello board:</a:t>
            </a:r>
          </a:p>
        </p:txBody>
      </p:sp>
    </p:spTree>
    <p:extLst>
      <p:ext uri="{BB962C8B-B14F-4D97-AF65-F5344CB8AC3E}">
        <p14:creationId xmlns:p14="http://schemas.microsoft.com/office/powerpoint/2010/main" val="789647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63058-E8F5-4525-89B3-C7669F4A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3B600-9A04-4594-AD22-2A67F3D0D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oogle Shape;3312;p59">
            <a:extLst>
              <a:ext uri="{FF2B5EF4-FFF2-40B4-BE49-F238E27FC236}">
                <a16:creationId xmlns:a16="http://schemas.microsoft.com/office/drawing/2014/main" id="{7EF1A57F-4864-4C68-A49A-97A41D4D734A}"/>
              </a:ext>
            </a:extLst>
          </p:cNvPr>
          <p:cNvGrpSpPr/>
          <p:nvPr/>
        </p:nvGrpSpPr>
        <p:grpSpPr>
          <a:xfrm>
            <a:off x="4644333" y="569214"/>
            <a:ext cx="2123889" cy="2650247"/>
            <a:chOff x="4087120" y="2021335"/>
            <a:chExt cx="2123889" cy="2650247"/>
          </a:xfrm>
        </p:grpSpPr>
        <p:sp>
          <p:nvSpPr>
            <p:cNvPr id="7" name="Google Shape;3313;p59">
              <a:extLst>
                <a:ext uri="{FF2B5EF4-FFF2-40B4-BE49-F238E27FC236}">
                  <a16:creationId xmlns:a16="http://schemas.microsoft.com/office/drawing/2014/main" id="{9AF2819A-3FF6-4816-9B6A-FEA9D5BA52B0}"/>
                </a:ext>
              </a:extLst>
            </p:cNvPr>
            <p:cNvSpPr/>
            <p:nvPr/>
          </p:nvSpPr>
          <p:spPr>
            <a:xfrm>
              <a:off x="4956252" y="2031815"/>
              <a:ext cx="234061" cy="457321"/>
            </a:xfrm>
            <a:custGeom>
              <a:avLst/>
              <a:gdLst/>
              <a:ahLst/>
              <a:cxnLst/>
              <a:rect l="l" t="t" r="r" b="b"/>
              <a:pathLst>
                <a:path w="7303" h="14269" extrusionOk="0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14;p59">
              <a:extLst>
                <a:ext uri="{FF2B5EF4-FFF2-40B4-BE49-F238E27FC236}">
                  <a16:creationId xmlns:a16="http://schemas.microsoft.com/office/drawing/2014/main" id="{AB2A890A-E734-4CF0-9CD0-473D3C63C3D8}"/>
                </a:ext>
              </a:extLst>
            </p:cNvPr>
            <p:cNvSpPr/>
            <p:nvPr/>
          </p:nvSpPr>
          <p:spPr>
            <a:xfrm>
              <a:off x="5152270" y="2148862"/>
              <a:ext cx="24134" cy="18365"/>
            </a:xfrm>
            <a:custGeom>
              <a:avLst/>
              <a:gdLst/>
              <a:ahLst/>
              <a:cxnLst/>
              <a:rect l="l" t="t" r="r" b="b"/>
              <a:pathLst>
                <a:path w="753" h="573" extrusionOk="0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15;p59">
              <a:extLst>
                <a:ext uri="{FF2B5EF4-FFF2-40B4-BE49-F238E27FC236}">
                  <a16:creationId xmlns:a16="http://schemas.microsoft.com/office/drawing/2014/main" id="{475A2747-7E38-4EF3-98D6-11DBCA695376}"/>
                </a:ext>
              </a:extLst>
            </p:cNvPr>
            <p:cNvSpPr/>
            <p:nvPr/>
          </p:nvSpPr>
          <p:spPr>
            <a:xfrm>
              <a:off x="5150122" y="2143990"/>
              <a:ext cx="32691" cy="9839"/>
            </a:xfrm>
            <a:custGeom>
              <a:avLst/>
              <a:gdLst/>
              <a:ahLst/>
              <a:cxnLst/>
              <a:rect l="l" t="t" r="r" b="b"/>
              <a:pathLst>
                <a:path w="1020" h="307" extrusionOk="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16;p59">
              <a:extLst>
                <a:ext uri="{FF2B5EF4-FFF2-40B4-BE49-F238E27FC236}">
                  <a16:creationId xmlns:a16="http://schemas.microsoft.com/office/drawing/2014/main" id="{5CA86C6B-FC5E-4167-BAD4-878B563C7EE2}"/>
                </a:ext>
              </a:extLst>
            </p:cNvPr>
            <p:cNvSpPr/>
            <p:nvPr/>
          </p:nvSpPr>
          <p:spPr>
            <a:xfrm>
              <a:off x="5058812" y="2152195"/>
              <a:ext cx="23877" cy="18204"/>
            </a:xfrm>
            <a:custGeom>
              <a:avLst/>
              <a:gdLst/>
              <a:ahLst/>
              <a:cxnLst/>
              <a:rect l="l" t="t" r="r" b="b"/>
              <a:pathLst>
                <a:path w="745" h="568" extrusionOk="0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7;p59">
              <a:extLst>
                <a:ext uri="{FF2B5EF4-FFF2-40B4-BE49-F238E27FC236}">
                  <a16:creationId xmlns:a16="http://schemas.microsoft.com/office/drawing/2014/main" id="{53BE14F8-7CFD-4F78-8F97-DC6B92178FCC}"/>
                </a:ext>
              </a:extLst>
            </p:cNvPr>
            <p:cNvSpPr/>
            <p:nvPr/>
          </p:nvSpPr>
          <p:spPr>
            <a:xfrm>
              <a:off x="5055863" y="2146971"/>
              <a:ext cx="32691" cy="10096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18;p59">
              <a:extLst>
                <a:ext uri="{FF2B5EF4-FFF2-40B4-BE49-F238E27FC236}">
                  <a16:creationId xmlns:a16="http://schemas.microsoft.com/office/drawing/2014/main" id="{632A5C72-4E92-4DCA-B6C1-C3E99C8309B6}"/>
                </a:ext>
              </a:extLst>
            </p:cNvPr>
            <p:cNvSpPr/>
            <p:nvPr/>
          </p:nvSpPr>
          <p:spPr>
            <a:xfrm>
              <a:off x="5116919" y="2148317"/>
              <a:ext cx="25736" cy="76599"/>
            </a:xfrm>
            <a:custGeom>
              <a:avLst/>
              <a:gdLst/>
              <a:ahLst/>
              <a:cxnLst/>
              <a:rect l="l" t="t" r="r" b="b"/>
              <a:pathLst>
                <a:path w="803" h="2390" extrusionOk="0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19;p59">
              <a:extLst>
                <a:ext uri="{FF2B5EF4-FFF2-40B4-BE49-F238E27FC236}">
                  <a16:creationId xmlns:a16="http://schemas.microsoft.com/office/drawing/2014/main" id="{2415A57A-E726-4195-83B8-B71C554EA59F}"/>
                </a:ext>
              </a:extLst>
            </p:cNvPr>
            <p:cNvSpPr/>
            <p:nvPr/>
          </p:nvSpPr>
          <p:spPr>
            <a:xfrm>
              <a:off x="5085317" y="2231326"/>
              <a:ext cx="47178" cy="24807"/>
            </a:xfrm>
            <a:custGeom>
              <a:avLst/>
              <a:gdLst/>
              <a:ahLst/>
              <a:cxnLst/>
              <a:rect l="l" t="t" r="r" b="b"/>
              <a:pathLst>
                <a:path w="1472" h="774" extrusionOk="0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0;p59">
              <a:extLst>
                <a:ext uri="{FF2B5EF4-FFF2-40B4-BE49-F238E27FC236}">
                  <a16:creationId xmlns:a16="http://schemas.microsoft.com/office/drawing/2014/main" id="{43F55F4F-171C-4303-886A-A3D065D83941}"/>
                </a:ext>
              </a:extLst>
            </p:cNvPr>
            <p:cNvSpPr/>
            <p:nvPr/>
          </p:nvSpPr>
          <p:spPr>
            <a:xfrm>
              <a:off x="5038749" y="2302541"/>
              <a:ext cx="80349" cy="43524"/>
            </a:xfrm>
            <a:custGeom>
              <a:avLst/>
              <a:gdLst/>
              <a:ahLst/>
              <a:cxnLst/>
              <a:rect l="l" t="t" r="r" b="b"/>
              <a:pathLst>
                <a:path w="2507" h="1358" extrusionOk="0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21;p59">
              <a:extLst>
                <a:ext uri="{FF2B5EF4-FFF2-40B4-BE49-F238E27FC236}">
                  <a16:creationId xmlns:a16="http://schemas.microsoft.com/office/drawing/2014/main" id="{8E0F2C1D-8E52-4134-AD92-3F6B8A5D018A}"/>
                </a:ext>
              </a:extLst>
            </p:cNvPr>
            <p:cNvSpPr/>
            <p:nvPr/>
          </p:nvSpPr>
          <p:spPr>
            <a:xfrm>
              <a:off x="4955194" y="2021335"/>
              <a:ext cx="231914" cy="175217"/>
            </a:xfrm>
            <a:custGeom>
              <a:avLst/>
              <a:gdLst/>
              <a:ahLst/>
              <a:cxnLst/>
              <a:rect l="l" t="t" r="r" b="b"/>
              <a:pathLst>
                <a:path w="7236" h="5467" extrusionOk="0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22;p59">
              <a:extLst>
                <a:ext uri="{FF2B5EF4-FFF2-40B4-BE49-F238E27FC236}">
                  <a16:creationId xmlns:a16="http://schemas.microsoft.com/office/drawing/2014/main" id="{23FCAFED-BF30-43FB-B9B9-4867D636D75E}"/>
                </a:ext>
              </a:extLst>
            </p:cNvPr>
            <p:cNvSpPr/>
            <p:nvPr/>
          </p:nvSpPr>
          <p:spPr>
            <a:xfrm>
              <a:off x="4922247" y="2143509"/>
              <a:ext cx="43684" cy="72433"/>
            </a:xfrm>
            <a:custGeom>
              <a:avLst/>
              <a:gdLst/>
              <a:ahLst/>
              <a:cxnLst/>
              <a:rect l="l" t="t" r="r" b="b"/>
              <a:pathLst>
                <a:path w="1363" h="2260" extrusionOk="0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23;p59">
              <a:extLst>
                <a:ext uri="{FF2B5EF4-FFF2-40B4-BE49-F238E27FC236}">
                  <a16:creationId xmlns:a16="http://schemas.microsoft.com/office/drawing/2014/main" id="{1CF5D47B-640E-46AB-ABD2-C7A4FFE124AC}"/>
                </a:ext>
              </a:extLst>
            </p:cNvPr>
            <p:cNvSpPr/>
            <p:nvPr/>
          </p:nvSpPr>
          <p:spPr>
            <a:xfrm>
              <a:off x="4934843" y="2158477"/>
              <a:ext cx="20929" cy="40543"/>
            </a:xfrm>
            <a:custGeom>
              <a:avLst/>
              <a:gdLst/>
              <a:ahLst/>
              <a:cxnLst/>
              <a:rect l="l" t="t" r="r" b="b"/>
              <a:pathLst>
                <a:path w="653" h="1265" extrusionOk="0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24;p59">
              <a:extLst>
                <a:ext uri="{FF2B5EF4-FFF2-40B4-BE49-F238E27FC236}">
                  <a16:creationId xmlns:a16="http://schemas.microsoft.com/office/drawing/2014/main" id="{02930477-D70C-479E-98D2-40F971DB15BC}"/>
                </a:ext>
              </a:extLst>
            </p:cNvPr>
            <p:cNvSpPr/>
            <p:nvPr/>
          </p:nvSpPr>
          <p:spPr>
            <a:xfrm>
              <a:off x="5269541" y="2143638"/>
              <a:ext cx="617475" cy="617411"/>
            </a:xfrm>
            <a:custGeom>
              <a:avLst/>
              <a:gdLst/>
              <a:ahLst/>
              <a:cxnLst/>
              <a:rect l="l" t="t" r="r" b="b"/>
              <a:pathLst>
                <a:path w="19266" h="19264" extrusionOk="0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25;p59">
              <a:extLst>
                <a:ext uri="{FF2B5EF4-FFF2-40B4-BE49-F238E27FC236}">
                  <a16:creationId xmlns:a16="http://schemas.microsoft.com/office/drawing/2014/main" id="{13960A0E-BD2D-42F0-B197-2035EC23E038}"/>
                </a:ext>
              </a:extLst>
            </p:cNvPr>
            <p:cNvSpPr/>
            <p:nvPr/>
          </p:nvSpPr>
          <p:spPr>
            <a:xfrm>
              <a:off x="4655847" y="2397313"/>
              <a:ext cx="801699" cy="763687"/>
            </a:xfrm>
            <a:custGeom>
              <a:avLst/>
              <a:gdLst/>
              <a:ahLst/>
              <a:cxnLst/>
              <a:rect l="l" t="t" r="r" b="b"/>
              <a:pathLst>
                <a:path w="25014" h="23828" extrusionOk="0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26;p59">
              <a:extLst>
                <a:ext uri="{FF2B5EF4-FFF2-40B4-BE49-F238E27FC236}">
                  <a16:creationId xmlns:a16="http://schemas.microsoft.com/office/drawing/2014/main" id="{6254AFA0-7707-409E-8F78-65BB478FB986}"/>
                </a:ext>
              </a:extLst>
            </p:cNvPr>
            <p:cNvSpPr/>
            <p:nvPr/>
          </p:nvSpPr>
          <p:spPr>
            <a:xfrm>
              <a:off x="4959489" y="2361994"/>
              <a:ext cx="95349" cy="61600"/>
            </a:xfrm>
            <a:custGeom>
              <a:avLst/>
              <a:gdLst/>
              <a:ahLst/>
              <a:cxnLst/>
              <a:rect l="l" t="t" r="r" b="b"/>
              <a:pathLst>
                <a:path w="2975" h="1922" extrusionOk="0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27;p59">
              <a:extLst>
                <a:ext uri="{FF2B5EF4-FFF2-40B4-BE49-F238E27FC236}">
                  <a16:creationId xmlns:a16="http://schemas.microsoft.com/office/drawing/2014/main" id="{7039087E-60FD-45EE-BFDC-FD35EA6EC9D4}"/>
                </a:ext>
              </a:extLst>
            </p:cNvPr>
            <p:cNvSpPr/>
            <p:nvPr/>
          </p:nvSpPr>
          <p:spPr>
            <a:xfrm>
              <a:off x="5054806" y="2359847"/>
              <a:ext cx="72850" cy="63747"/>
            </a:xfrm>
            <a:custGeom>
              <a:avLst/>
              <a:gdLst/>
              <a:ahLst/>
              <a:cxnLst/>
              <a:rect l="l" t="t" r="r" b="b"/>
              <a:pathLst>
                <a:path w="2273" h="1989" extrusionOk="0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28;p59">
              <a:extLst>
                <a:ext uri="{FF2B5EF4-FFF2-40B4-BE49-F238E27FC236}">
                  <a16:creationId xmlns:a16="http://schemas.microsoft.com/office/drawing/2014/main" id="{D3556A0A-BFCC-4EF2-B998-49DB7D727027}"/>
                </a:ext>
              </a:extLst>
            </p:cNvPr>
            <p:cNvSpPr/>
            <p:nvPr/>
          </p:nvSpPr>
          <p:spPr>
            <a:xfrm>
              <a:off x="5134065" y="2563332"/>
              <a:ext cx="62145" cy="82497"/>
            </a:xfrm>
            <a:custGeom>
              <a:avLst/>
              <a:gdLst/>
              <a:ahLst/>
              <a:cxnLst/>
              <a:rect l="l" t="t" r="r" b="b"/>
              <a:pathLst>
                <a:path w="1939" h="2574" extrusionOk="0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29;p59">
              <a:extLst>
                <a:ext uri="{FF2B5EF4-FFF2-40B4-BE49-F238E27FC236}">
                  <a16:creationId xmlns:a16="http://schemas.microsoft.com/office/drawing/2014/main" id="{EC7087B6-B547-407C-BD07-3827A64C443E}"/>
                </a:ext>
              </a:extLst>
            </p:cNvPr>
            <p:cNvSpPr/>
            <p:nvPr/>
          </p:nvSpPr>
          <p:spPr>
            <a:xfrm>
              <a:off x="5134065" y="2577274"/>
              <a:ext cx="57850" cy="4840"/>
            </a:xfrm>
            <a:custGeom>
              <a:avLst/>
              <a:gdLst/>
              <a:ahLst/>
              <a:cxnLst/>
              <a:rect l="l" t="t" r="r" b="b"/>
              <a:pathLst>
                <a:path w="1805" h="151" extrusionOk="0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30;p59">
              <a:extLst>
                <a:ext uri="{FF2B5EF4-FFF2-40B4-BE49-F238E27FC236}">
                  <a16:creationId xmlns:a16="http://schemas.microsoft.com/office/drawing/2014/main" id="{14F27E46-52FA-478F-8D22-DD1C23558D5A}"/>
                </a:ext>
              </a:extLst>
            </p:cNvPr>
            <p:cNvSpPr/>
            <p:nvPr/>
          </p:nvSpPr>
          <p:spPr>
            <a:xfrm>
              <a:off x="5053203" y="2423562"/>
              <a:ext cx="5929" cy="85189"/>
            </a:xfrm>
            <a:custGeom>
              <a:avLst/>
              <a:gdLst/>
              <a:ahLst/>
              <a:cxnLst/>
              <a:rect l="l" t="t" r="r" b="b"/>
              <a:pathLst>
                <a:path w="185" h="2658" extrusionOk="0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31;p59">
              <a:extLst>
                <a:ext uri="{FF2B5EF4-FFF2-40B4-BE49-F238E27FC236}">
                  <a16:creationId xmlns:a16="http://schemas.microsoft.com/office/drawing/2014/main" id="{80101D58-E045-476C-A28B-D5214E977C5D}"/>
                </a:ext>
              </a:extLst>
            </p:cNvPr>
            <p:cNvSpPr/>
            <p:nvPr/>
          </p:nvSpPr>
          <p:spPr>
            <a:xfrm>
              <a:off x="5066055" y="2434075"/>
              <a:ext cx="13397" cy="11826"/>
            </a:xfrm>
            <a:custGeom>
              <a:avLst/>
              <a:gdLst/>
              <a:ahLst/>
              <a:cxnLst/>
              <a:rect l="l" t="t" r="r" b="b"/>
              <a:pathLst>
                <a:path w="418" h="369" extrusionOk="0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32;p59">
              <a:extLst>
                <a:ext uri="{FF2B5EF4-FFF2-40B4-BE49-F238E27FC236}">
                  <a16:creationId xmlns:a16="http://schemas.microsoft.com/office/drawing/2014/main" id="{F0D4C57B-AFA9-42F1-92FD-1A87894E96B3}"/>
                </a:ext>
              </a:extLst>
            </p:cNvPr>
            <p:cNvSpPr/>
            <p:nvPr/>
          </p:nvSpPr>
          <p:spPr>
            <a:xfrm>
              <a:off x="5069260" y="2468272"/>
              <a:ext cx="13942" cy="12115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33;p59">
              <a:extLst>
                <a:ext uri="{FF2B5EF4-FFF2-40B4-BE49-F238E27FC236}">
                  <a16:creationId xmlns:a16="http://schemas.microsoft.com/office/drawing/2014/main" id="{C6EDB7C0-C5FB-4A06-92C2-4633ACE992CD}"/>
                </a:ext>
              </a:extLst>
            </p:cNvPr>
            <p:cNvSpPr/>
            <p:nvPr/>
          </p:nvSpPr>
          <p:spPr>
            <a:xfrm>
              <a:off x="4961636" y="2397858"/>
              <a:ext cx="74997" cy="54132"/>
            </a:xfrm>
            <a:custGeom>
              <a:avLst/>
              <a:gdLst/>
              <a:ahLst/>
              <a:cxnLst/>
              <a:rect l="l" t="t" r="r" b="b"/>
              <a:pathLst>
                <a:path w="2340" h="1689" extrusionOk="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34;p59">
              <a:extLst>
                <a:ext uri="{FF2B5EF4-FFF2-40B4-BE49-F238E27FC236}">
                  <a16:creationId xmlns:a16="http://schemas.microsoft.com/office/drawing/2014/main" id="{BB7FF474-D601-42D4-8371-6E505A3E06D6}"/>
                </a:ext>
              </a:extLst>
            </p:cNvPr>
            <p:cNvSpPr/>
            <p:nvPr/>
          </p:nvSpPr>
          <p:spPr>
            <a:xfrm>
              <a:off x="5068203" y="2394653"/>
              <a:ext cx="63203" cy="59998"/>
            </a:xfrm>
            <a:custGeom>
              <a:avLst/>
              <a:gdLst/>
              <a:ahLst/>
              <a:cxnLst/>
              <a:rect l="l" t="t" r="r" b="b"/>
              <a:pathLst>
                <a:path w="1972" h="1872" extrusionOk="0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35;p59">
              <a:extLst>
                <a:ext uri="{FF2B5EF4-FFF2-40B4-BE49-F238E27FC236}">
                  <a16:creationId xmlns:a16="http://schemas.microsoft.com/office/drawing/2014/main" id="{D1F8366A-05C4-42CB-8DD9-2E57D85C8FB1}"/>
                </a:ext>
              </a:extLst>
            </p:cNvPr>
            <p:cNvSpPr/>
            <p:nvPr/>
          </p:nvSpPr>
          <p:spPr>
            <a:xfrm>
              <a:off x="4846481" y="2484041"/>
              <a:ext cx="30031" cy="39710"/>
            </a:xfrm>
            <a:custGeom>
              <a:avLst/>
              <a:gdLst/>
              <a:ahLst/>
              <a:cxnLst/>
              <a:rect l="l" t="t" r="r" b="b"/>
              <a:pathLst>
                <a:path w="937" h="1239" extrusionOk="0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36;p59">
              <a:extLst>
                <a:ext uri="{FF2B5EF4-FFF2-40B4-BE49-F238E27FC236}">
                  <a16:creationId xmlns:a16="http://schemas.microsoft.com/office/drawing/2014/main" id="{A252F96A-4B6C-4083-9E45-C5A260502DB9}"/>
                </a:ext>
              </a:extLst>
            </p:cNvPr>
            <p:cNvSpPr/>
            <p:nvPr/>
          </p:nvSpPr>
          <p:spPr>
            <a:xfrm>
              <a:off x="4783823" y="2573492"/>
              <a:ext cx="26826" cy="55767"/>
            </a:xfrm>
            <a:custGeom>
              <a:avLst/>
              <a:gdLst/>
              <a:ahLst/>
              <a:cxnLst/>
              <a:rect l="l" t="t" r="r" b="b"/>
              <a:pathLst>
                <a:path w="837" h="1740" extrusionOk="0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37;p59">
              <a:extLst>
                <a:ext uri="{FF2B5EF4-FFF2-40B4-BE49-F238E27FC236}">
                  <a16:creationId xmlns:a16="http://schemas.microsoft.com/office/drawing/2014/main" id="{7DDD7645-519C-40B7-81AB-34BA425554B6}"/>
                </a:ext>
              </a:extLst>
            </p:cNvPr>
            <p:cNvSpPr/>
            <p:nvPr/>
          </p:nvSpPr>
          <p:spPr>
            <a:xfrm>
              <a:off x="4862538" y="2625349"/>
              <a:ext cx="39133" cy="42466"/>
            </a:xfrm>
            <a:custGeom>
              <a:avLst/>
              <a:gdLst/>
              <a:ahLst/>
              <a:cxnLst/>
              <a:rect l="l" t="t" r="r" b="b"/>
              <a:pathLst>
                <a:path w="1221" h="1325" extrusionOk="0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38;p59">
              <a:extLst>
                <a:ext uri="{FF2B5EF4-FFF2-40B4-BE49-F238E27FC236}">
                  <a16:creationId xmlns:a16="http://schemas.microsoft.com/office/drawing/2014/main" id="{5D0A8C08-2E3F-4365-8448-B73FB5689427}"/>
                </a:ext>
              </a:extLst>
            </p:cNvPr>
            <p:cNvSpPr/>
            <p:nvPr/>
          </p:nvSpPr>
          <p:spPr>
            <a:xfrm>
              <a:off x="4925740" y="2557339"/>
              <a:ext cx="37531" cy="30800"/>
            </a:xfrm>
            <a:custGeom>
              <a:avLst/>
              <a:gdLst/>
              <a:ahLst/>
              <a:cxnLst/>
              <a:rect l="l" t="t" r="r" b="b"/>
              <a:pathLst>
                <a:path w="1171" h="961" extrusionOk="0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39;p59">
              <a:extLst>
                <a:ext uri="{FF2B5EF4-FFF2-40B4-BE49-F238E27FC236}">
                  <a16:creationId xmlns:a16="http://schemas.microsoft.com/office/drawing/2014/main" id="{EAAA10D6-E33A-44BB-8C3F-CCC3163F0754}"/>
                </a:ext>
              </a:extLst>
            </p:cNvPr>
            <p:cNvSpPr/>
            <p:nvPr/>
          </p:nvSpPr>
          <p:spPr>
            <a:xfrm>
              <a:off x="4956797" y="2474938"/>
              <a:ext cx="26826" cy="33941"/>
            </a:xfrm>
            <a:custGeom>
              <a:avLst/>
              <a:gdLst/>
              <a:ahLst/>
              <a:cxnLst/>
              <a:rect l="l" t="t" r="r" b="b"/>
              <a:pathLst>
                <a:path w="837" h="1059" extrusionOk="0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40;p59">
              <a:extLst>
                <a:ext uri="{FF2B5EF4-FFF2-40B4-BE49-F238E27FC236}">
                  <a16:creationId xmlns:a16="http://schemas.microsoft.com/office/drawing/2014/main" id="{B236D07B-798B-4311-B086-AF9AF13EFC39}"/>
                </a:ext>
              </a:extLst>
            </p:cNvPr>
            <p:cNvSpPr/>
            <p:nvPr/>
          </p:nvSpPr>
          <p:spPr>
            <a:xfrm>
              <a:off x="4949842" y="2725473"/>
              <a:ext cx="50383" cy="34518"/>
            </a:xfrm>
            <a:custGeom>
              <a:avLst/>
              <a:gdLst/>
              <a:ahLst/>
              <a:cxnLst/>
              <a:rect l="l" t="t" r="r" b="b"/>
              <a:pathLst>
                <a:path w="1572" h="1077" extrusionOk="0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41;p59">
              <a:extLst>
                <a:ext uri="{FF2B5EF4-FFF2-40B4-BE49-F238E27FC236}">
                  <a16:creationId xmlns:a16="http://schemas.microsoft.com/office/drawing/2014/main" id="{5DB870ED-5A67-4B2B-8BF3-A1A41E5E984F}"/>
                </a:ext>
              </a:extLst>
            </p:cNvPr>
            <p:cNvSpPr/>
            <p:nvPr/>
          </p:nvSpPr>
          <p:spPr>
            <a:xfrm>
              <a:off x="4985193" y="2631759"/>
              <a:ext cx="36441" cy="31890"/>
            </a:xfrm>
            <a:custGeom>
              <a:avLst/>
              <a:gdLst/>
              <a:ahLst/>
              <a:cxnLst/>
              <a:rect l="l" t="t" r="r" b="b"/>
              <a:pathLst>
                <a:path w="1137" h="995" extrusionOk="0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42;p59">
              <a:extLst>
                <a:ext uri="{FF2B5EF4-FFF2-40B4-BE49-F238E27FC236}">
                  <a16:creationId xmlns:a16="http://schemas.microsoft.com/office/drawing/2014/main" id="{C4B4A1D3-37E2-4AAB-8ADD-68A638EB06C8}"/>
                </a:ext>
              </a:extLst>
            </p:cNvPr>
            <p:cNvSpPr/>
            <p:nvPr/>
          </p:nvSpPr>
          <p:spPr>
            <a:xfrm>
              <a:off x="5070863" y="2549871"/>
              <a:ext cx="20384" cy="44005"/>
            </a:xfrm>
            <a:custGeom>
              <a:avLst/>
              <a:gdLst/>
              <a:ahLst/>
              <a:cxnLst/>
              <a:rect l="l" t="t" r="r" b="b"/>
              <a:pathLst>
                <a:path w="636" h="1373" extrusionOk="0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43;p59">
              <a:extLst>
                <a:ext uri="{FF2B5EF4-FFF2-40B4-BE49-F238E27FC236}">
                  <a16:creationId xmlns:a16="http://schemas.microsoft.com/office/drawing/2014/main" id="{A7C0EF7C-363D-456C-83CD-F60497A3F80C}"/>
                </a:ext>
              </a:extLst>
            </p:cNvPr>
            <p:cNvSpPr/>
            <p:nvPr/>
          </p:nvSpPr>
          <p:spPr>
            <a:xfrm>
              <a:off x="5063363" y="2737364"/>
              <a:ext cx="33236" cy="36569"/>
            </a:xfrm>
            <a:custGeom>
              <a:avLst/>
              <a:gdLst/>
              <a:ahLst/>
              <a:cxnLst/>
              <a:rect l="l" t="t" r="r" b="b"/>
              <a:pathLst>
                <a:path w="1037" h="1141" extrusionOk="0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44;p59">
              <a:extLst>
                <a:ext uri="{FF2B5EF4-FFF2-40B4-BE49-F238E27FC236}">
                  <a16:creationId xmlns:a16="http://schemas.microsoft.com/office/drawing/2014/main" id="{C7710F1D-F563-4967-818A-202ABB050831}"/>
                </a:ext>
              </a:extLst>
            </p:cNvPr>
            <p:cNvSpPr/>
            <p:nvPr/>
          </p:nvSpPr>
          <p:spPr>
            <a:xfrm>
              <a:off x="5093362" y="2651598"/>
              <a:ext cx="39133" cy="36120"/>
            </a:xfrm>
            <a:custGeom>
              <a:avLst/>
              <a:gdLst/>
              <a:ahLst/>
              <a:cxnLst/>
              <a:rect l="l" t="t" r="r" b="b"/>
              <a:pathLst>
                <a:path w="1221" h="1127" extrusionOk="0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45;p59">
              <a:extLst>
                <a:ext uri="{FF2B5EF4-FFF2-40B4-BE49-F238E27FC236}">
                  <a16:creationId xmlns:a16="http://schemas.microsoft.com/office/drawing/2014/main" id="{EB87AE51-EAE6-449E-B881-DC00F2B37263}"/>
                </a:ext>
              </a:extLst>
            </p:cNvPr>
            <p:cNvSpPr/>
            <p:nvPr/>
          </p:nvSpPr>
          <p:spPr>
            <a:xfrm>
              <a:off x="5179032" y="2753293"/>
              <a:ext cx="45543" cy="35608"/>
            </a:xfrm>
            <a:custGeom>
              <a:avLst/>
              <a:gdLst/>
              <a:ahLst/>
              <a:cxnLst/>
              <a:rect l="l" t="t" r="r" b="b"/>
              <a:pathLst>
                <a:path w="1421" h="1111" extrusionOk="0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46;p59">
              <a:extLst>
                <a:ext uri="{FF2B5EF4-FFF2-40B4-BE49-F238E27FC236}">
                  <a16:creationId xmlns:a16="http://schemas.microsoft.com/office/drawing/2014/main" id="{CC7C1A42-EBE8-4954-9E81-BF158014DE4B}"/>
                </a:ext>
              </a:extLst>
            </p:cNvPr>
            <p:cNvSpPr/>
            <p:nvPr/>
          </p:nvSpPr>
          <p:spPr>
            <a:xfrm>
              <a:off x="5175827" y="2677815"/>
              <a:ext cx="46633" cy="35063"/>
            </a:xfrm>
            <a:custGeom>
              <a:avLst/>
              <a:gdLst/>
              <a:ahLst/>
              <a:cxnLst/>
              <a:rect l="l" t="t" r="r" b="b"/>
              <a:pathLst>
                <a:path w="1455" h="1094" extrusionOk="0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47;p59">
              <a:extLst>
                <a:ext uri="{FF2B5EF4-FFF2-40B4-BE49-F238E27FC236}">
                  <a16:creationId xmlns:a16="http://schemas.microsoft.com/office/drawing/2014/main" id="{D8D185B3-E868-4A8D-9E02-1B946AE9AB2A}"/>
                </a:ext>
              </a:extLst>
            </p:cNvPr>
            <p:cNvSpPr/>
            <p:nvPr/>
          </p:nvSpPr>
          <p:spPr>
            <a:xfrm>
              <a:off x="5231529" y="2564422"/>
              <a:ext cx="8589" cy="51440"/>
            </a:xfrm>
            <a:custGeom>
              <a:avLst/>
              <a:gdLst/>
              <a:ahLst/>
              <a:cxnLst/>
              <a:rect l="l" t="t" r="r" b="b"/>
              <a:pathLst>
                <a:path w="268" h="1605" extrusionOk="0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48;p59">
              <a:extLst>
                <a:ext uri="{FF2B5EF4-FFF2-40B4-BE49-F238E27FC236}">
                  <a16:creationId xmlns:a16="http://schemas.microsoft.com/office/drawing/2014/main" id="{6EDC7268-B661-491B-B6D5-D6B92339AA7C}"/>
                </a:ext>
              </a:extLst>
            </p:cNvPr>
            <p:cNvSpPr/>
            <p:nvPr/>
          </p:nvSpPr>
          <p:spPr>
            <a:xfrm>
              <a:off x="5157077" y="2594902"/>
              <a:ext cx="19326" cy="31697"/>
            </a:xfrm>
            <a:custGeom>
              <a:avLst/>
              <a:gdLst/>
              <a:ahLst/>
              <a:cxnLst/>
              <a:rect l="l" t="t" r="r" b="b"/>
              <a:pathLst>
                <a:path w="603" h="989" extrusionOk="0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49;p59">
              <a:extLst>
                <a:ext uri="{FF2B5EF4-FFF2-40B4-BE49-F238E27FC236}">
                  <a16:creationId xmlns:a16="http://schemas.microsoft.com/office/drawing/2014/main" id="{BBAD2929-4A24-47CB-B538-5B8C2798CDD9}"/>
                </a:ext>
              </a:extLst>
            </p:cNvPr>
            <p:cNvSpPr/>
            <p:nvPr/>
          </p:nvSpPr>
          <p:spPr>
            <a:xfrm>
              <a:off x="5131373" y="2466285"/>
              <a:ext cx="48780" cy="31986"/>
            </a:xfrm>
            <a:custGeom>
              <a:avLst/>
              <a:gdLst/>
              <a:ahLst/>
              <a:cxnLst/>
              <a:rect l="l" t="t" r="r" b="b"/>
              <a:pathLst>
                <a:path w="1522" h="998" extrusionOk="0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50;p59">
              <a:extLst>
                <a:ext uri="{FF2B5EF4-FFF2-40B4-BE49-F238E27FC236}">
                  <a16:creationId xmlns:a16="http://schemas.microsoft.com/office/drawing/2014/main" id="{E772CB0E-EE42-45CA-9102-6317E520304B}"/>
                </a:ext>
              </a:extLst>
            </p:cNvPr>
            <p:cNvSpPr/>
            <p:nvPr/>
          </p:nvSpPr>
          <p:spPr>
            <a:xfrm>
              <a:off x="5192973" y="2436318"/>
              <a:ext cx="49838" cy="27146"/>
            </a:xfrm>
            <a:custGeom>
              <a:avLst/>
              <a:gdLst/>
              <a:ahLst/>
              <a:cxnLst/>
              <a:rect l="l" t="t" r="r" b="b"/>
              <a:pathLst>
                <a:path w="1555" h="847" extrusionOk="0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51;p59">
              <a:extLst>
                <a:ext uri="{FF2B5EF4-FFF2-40B4-BE49-F238E27FC236}">
                  <a16:creationId xmlns:a16="http://schemas.microsoft.com/office/drawing/2014/main" id="{C26F55E6-DD02-407D-A114-EF4E67F06359}"/>
                </a:ext>
              </a:extLst>
            </p:cNvPr>
            <p:cNvSpPr/>
            <p:nvPr/>
          </p:nvSpPr>
          <p:spPr>
            <a:xfrm>
              <a:off x="5249734" y="2500514"/>
              <a:ext cx="43396" cy="18012"/>
            </a:xfrm>
            <a:custGeom>
              <a:avLst/>
              <a:gdLst/>
              <a:ahLst/>
              <a:cxnLst/>
              <a:rect l="l" t="t" r="r" b="b"/>
              <a:pathLst>
                <a:path w="1354" h="562" extrusionOk="0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52;p59">
              <a:extLst>
                <a:ext uri="{FF2B5EF4-FFF2-40B4-BE49-F238E27FC236}">
                  <a16:creationId xmlns:a16="http://schemas.microsoft.com/office/drawing/2014/main" id="{ADC579F1-F490-4038-80E3-BE3936D2915A}"/>
                </a:ext>
              </a:extLst>
            </p:cNvPr>
            <p:cNvSpPr/>
            <p:nvPr/>
          </p:nvSpPr>
          <p:spPr>
            <a:xfrm>
              <a:off x="5324410" y="2543493"/>
              <a:ext cx="26569" cy="59517"/>
            </a:xfrm>
            <a:custGeom>
              <a:avLst/>
              <a:gdLst/>
              <a:ahLst/>
              <a:cxnLst/>
              <a:rect l="l" t="t" r="r" b="b"/>
              <a:pathLst>
                <a:path w="829" h="1857" extrusionOk="0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53;p59">
              <a:extLst>
                <a:ext uri="{FF2B5EF4-FFF2-40B4-BE49-F238E27FC236}">
                  <a16:creationId xmlns:a16="http://schemas.microsoft.com/office/drawing/2014/main" id="{6B1251EC-5ABB-4B71-9ABB-7EDCB0FE37C1}"/>
                </a:ext>
              </a:extLst>
            </p:cNvPr>
            <p:cNvSpPr/>
            <p:nvPr/>
          </p:nvSpPr>
          <p:spPr>
            <a:xfrm>
              <a:off x="5386267" y="2590639"/>
              <a:ext cx="8621" cy="53043"/>
            </a:xfrm>
            <a:custGeom>
              <a:avLst/>
              <a:gdLst/>
              <a:ahLst/>
              <a:cxnLst/>
              <a:rect l="l" t="t" r="r" b="b"/>
              <a:pathLst>
                <a:path w="269" h="1655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54;p59">
              <a:extLst>
                <a:ext uri="{FF2B5EF4-FFF2-40B4-BE49-F238E27FC236}">
                  <a16:creationId xmlns:a16="http://schemas.microsoft.com/office/drawing/2014/main" id="{EE74294E-993F-4896-A77D-D61C7B6C7B12}"/>
                </a:ext>
              </a:extLst>
            </p:cNvPr>
            <p:cNvSpPr/>
            <p:nvPr/>
          </p:nvSpPr>
          <p:spPr>
            <a:xfrm>
              <a:off x="4710461" y="2557435"/>
              <a:ext cx="12884" cy="44517"/>
            </a:xfrm>
            <a:custGeom>
              <a:avLst/>
              <a:gdLst/>
              <a:ahLst/>
              <a:cxnLst/>
              <a:rect l="l" t="t" r="r" b="b"/>
              <a:pathLst>
                <a:path w="402" h="1389" extrusionOk="0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55;p59">
              <a:extLst>
                <a:ext uri="{FF2B5EF4-FFF2-40B4-BE49-F238E27FC236}">
                  <a16:creationId xmlns:a16="http://schemas.microsoft.com/office/drawing/2014/main" id="{4A86A8AD-F48C-4124-9CB5-6E990E3EE7BE}"/>
                </a:ext>
              </a:extLst>
            </p:cNvPr>
            <p:cNvSpPr/>
            <p:nvPr/>
          </p:nvSpPr>
          <p:spPr>
            <a:xfrm>
              <a:off x="4775266" y="2687366"/>
              <a:ext cx="47690" cy="14647"/>
            </a:xfrm>
            <a:custGeom>
              <a:avLst/>
              <a:gdLst/>
              <a:ahLst/>
              <a:cxnLst/>
              <a:rect l="l" t="t" r="r" b="b"/>
              <a:pathLst>
                <a:path w="1488" h="457" extrusionOk="0">
                  <a:moveTo>
                    <a:pt x="40" y="0"/>
                  </a:moveTo>
                  <a:cubicBezTo>
                    <a:pt x="27" y="0"/>
                    <a:pt x="19" y="3"/>
                    <a:pt x="17" y="7"/>
                  </a:cubicBezTo>
                  <a:cubicBezTo>
                    <a:pt x="0" y="40"/>
                    <a:pt x="301" y="224"/>
                    <a:pt x="719" y="341"/>
                  </a:cubicBezTo>
                  <a:cubicBezTo>
                    <a:pt x="1003" y="424"/>
                    <a:pt x="1262" y="457"/>
                    <a:pt x="1395" y="457"/>
                  </a:cubicBezTo>
                  <a:cubicBezTo>
                    <a:pt x="1450" y="457"/>
                    <a:pt x="1483" y="451"/>
                    <a:pt x="1488" y="441"/>
                  </a:cubicBezTo>
                  <a:cubicBezTo>
                    <a:pt x="1488" y="391"/>
                    <a:pt x="1153" y="308"/>
                    <a:pt x="769" y="191"/>
                  </a:cubicBezTo>
                  <a:cubicBezTo>
                    <a:pt x="421" y="89"/>
                    <a:pt x="124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56;p59">
              <a:extLst>
                <a:ext uri="{FF2B5EF4-FFF2-40B4-BE49-F238E27FC236}">
                  <a16:creationId xmlns:a16="http://schemas.microsoft.com/office/drawing/2014/main" id="{F0BFB814-3008-47CA-95CE-9DDF84F4AF2A}"/>
                </a:ext>
              </a:extLst>
            </p:cNvPr>
            <p:cNvSpPr/>
            <p:nvPr/>
          </p:nvSpPr>
          <p:spPr>
            <a:xfrm>
              <a:off x="4904331" y="2430004"/>
              <a:ext cx="34838" cy="19999"/>
            </a:xfrm>
            <a:custGeom>
              <a:avLst/>
              <a:gdLst/>
              <a:ahLst/>
              <a:cxnLst/>
              <a:rect l="l" t="t" r="r" b="b"/>
              <a:pathLst>
                <a:path w="1087" h="624" extrusionOk="0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57;p59">
              <a:extLst>
                <a:ext uri="{FF2B5EF4-FFF2-40B4-BE49-F238E27FC236}">
                  <a16:creationId xmlns:a16="http://schemas.microsoft.com/office/drawing/2014/main" id="{BB5DE2E0-B9D2-4044-9148-0A36F9928847}"/>
                </a:ext>
              </a:extLst>
            </p:cNvPr>
            <p:cNvSpPr/>
            <p:nvPr/>
          </p:nvSpPr>
          <p:spPr>
            <a:xfrm>
              <a:off x="4776868" y="2516539"/>
              <a:ext cx="41280" cy="10641"/>
            </a:xfrm>
            <a:custGeom>
              <a:avLst/>
              <a:gdLst/>
              <a:ahLst/>
              <a:cxnLst/>
              <a:rect l="l" t="t" r="r" b="b"/>
              <a:pathLst>
                <a:path w="1288" h="332" extrusionOk="0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58;p59">
              <a:extLst>
                <a:ext uri="{FF2B5EF4-FFF2-40B4-BE49-F238E27FC236}">
                  <a16:creationId xmlns:a16="http://schemas.microsoft.com/office/drawing/2014/main" id="{3CB38743-A5A5-4A73-8847-B4288F724040}"/>
                </a:ext>
              </a:extLst>
            </p:cNvPr>
            <p:cNvSpPr/>
            <p:nvPr/>
          </p:nvSpPr>
          <p:spPr>
            <a:xfrm>
              <a:off x="4973399" y="2390326"/>
              <a:ext cx="26281" cy="20416"/>
            </a:xfrm>
            <a:custGeom>
              <a:avLst/>
              <a:gdLst/>
              <a:ahLst/>
              <a:cxnLst/>
              <a:rect l="l" t="t" r="r" b="b"/>
              <a:pathLst>
                <a:path w="820" h="637" extrusionOk="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59;p59">
              <a:extLst>
                <a:ext uri="{FF2B5EF4-FFF2-40B4-BE49-F238E27FC236}">
                  <a16:creationId xmlns:a16="http://schemas.microsoft.com/office/drawing/2014/main" id="{D688166D-CF6E-43DF-AA94-EC20BA55F767}"/>
                </a:ext>
              </a:extLst>
            </p:cNvPr>
            <p:cNvSpPr/>
            <p:nvPr/>
          </p:nvSpPr>
          <p:spPr>
            <a:xfrm>
              <a:off x="5094420" y="2383756"/>
              <a:ext cx="21986" cy="20095"/>
            </a:xfrm>
            <a:custGeom>
              <a:avLst/>
              <a:gdLst/>
              <a:ahLst/>
              <a:cxnLst/>
              <a:rect l="l" t="t" r="r" b="b"/>
              <a:pathLst>
                <a:path w="686" h="627" extrusionOk="0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60;p59">
              <a:extLst>
                <a:ext uri="{FF2B5EF4-FFF2-40B4-BE49-F238E27FC236}">
                  <a16:creationId xmlns:a16="http://schemas.microsoft.com/office/drawing/2014/main" id="{20F53306-131E-4700-BC23-F5839596B752}"/>
                </a:ext>
              </a:extLst>
            </p:cNvPr>
            <p:cNvSpPr/>
            <p:nvPr/>
          </p:nvSpPr>
          <p:spPr>
            <a:xfrm>
              <a:off x="4313137" y="4261437"/>
              <a:ext cx="186371" cy="311622"/>
            </a:xfrm>
            <a:custGeom>
              <a:avLst/>
              <a:gdLst/>
              <a:ahLst/>
              <a:cxnLst/>
              <a:rect l="l" t="t" r="r" b="b"/>
              <a:pathLst>
                <a:path w="5815" h="9723" extrusionOk="0">
                  <a:moveTo>
                    <a:pt x="3241" y="0"/>
                  </a:moveTo>
                  <a:lnTo>
                    <a:pt x="0" y="1755"/>
                  </a:lnTo>
                  <a:lnTo>
                    <a:pt x="150" y="2055"/>
                  </a:lnTo>
                  <a:cubicBezTo>
                    <a:pt x="835" y="3409"/>
                    <a:pt x="3693" y="8906"/>
                    <a:pt x="4461" y="9624"/>
                  </a:cubicBezTo>
                  <a:cubicBezTo>
                    <a:pt x="4531" y="9692"/>
                    <a:pt x="4586" y="9722"/>
                    <a:pt x="4627" y="9722"/>
                  </a:cubicBezTo>
                  <a:cubicBezTo>
                    <a:pt x="5092" y="9722"/>
                    <a:pt x="3910" y="5865"/>
                    <a:pt x="3910" y="5865"/>
                  </a:cubicBezTo>
                  <a:lnTo>
                    <a:pt x="5815" y="4779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61;p59">
              <a:extLst>
                <a:ext uri="{FF2B5EF4-FFF2-40B4-BE49-F238E27FC236}">
                  <a16:creationId xmlns:a16="http://schemas.microsoft.com/office/drawing/2014/main" id="{D13131AB-027A-4D94-A7EA-816DF3E583CA}"/>
                </a:ext>
              </a:extLst>
            </p:cNvPr>
            <p:cNvSpPr/>
            <p:nvPr/>
          </p:nvSpPr>
          <p:spPr>
            <a:xfrm>
              <a:off x="4313137" y="4316051"/>
              <a:ext cx="157750" cy="258163"/>
            </a:xfrm>
            <a:custGeom>
              <a:avLst/>
              <a:gdLst/>
              <a:ahLst/>
              <a:cxnLst/>
              <a:rect l="l" t="t" r="r" b="b"/>
              <a:pathLst>
                <a:path w="4922" h="8055" extrusionOk="0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62;p59">
              <a:extLst>
                <a:ext uri="{FF2B5EF4-FFF2-40B4-BE49-F238E27FC236}">
                  <a16:creationId xmlns:a16="http://schemas.microsoft.com/office/drawing/2014/main" id="{A8672A4A-4F9A-4A89-A072-3DF397C47D10}"/>
                </a:ext>
              </a:extLst>
            </p:cNvPr>
            <p:cNvSpPr/>
            <p:nvPr/>
          </p:nvSpPr>
          <p:spPr>
            <a:xfrm>
              <a:off x="4315252" y="4313391"/>
              <a:ext cx="146244" cy="256528"/>
            </a:xfrm>
            <a:custGeom>
              <a:avLst/>
              <a:gdLst/>
              <a:ahLst/>
              <a:cxnLst/>
              <a:rect l="l" t="t" r="r" b="b"/>
              <a:pathLst>
                <a:path w="4563" h="8004" extrusionOk="0">
                  <a:moveTo>
                    <a:pt x="1" y="0"/>
                  </a:moveTo>
                  <a:cubicBezTo>
                    <a:pt x="18" y="33"/>
                    <a:pt x="34" y="67"/>
                    <a:pt x="51" y="84"/>
                  </a:cubicBezTo>
                  <a:cubicBezTo>
                    <a:pt x="51" y="50"/>
                    <a:pt x="34" y="33"/>
                    <a:pt x="1" y="0"/>
                  </a:cubicBezTo>
                  <a:close/>
                  <a:moveTo>
                    <a:pt x="51" y="84"/>
                  </a:moveTo>
                  <a:lnTo>
                    <a:pt x="51" y="84"/>
                  </a:lnTo>
                  <a:cubicBezTo>
                    <a:pt x="84" y="167"/>
                    <a:pt x="118" y="251"/>
                    <a:pt x="168" y="334"/>
                  </a:cubicBezTo>
                  <a:cubicBezTo>
                    <a:pt x="285" y="568"/>
                    <a:pt x="435" y="869"/>
                    <a:pt x="619" y="1220"/>
                  </a:cubicBezTo>
                  <a:cubicBezTo>
                    <a:pt x="1020" y="1972"/>
                    <a:pt x="1571" y="2991"/>
                    <a:pt x="2206" y="4110"/>
                  </a:cubicBezTo>
                  <a:cubicBezTo>
                    <a:pt x="2841" y="5213"/>
                    <a:pt x="3443" y="6216"/>
                    <a:pt x="3877" y="6934"/>
                  </a:cubicBezTo>
                  <a:lnTo>
                    <a:pt x="4412" y="7786"/>
                  </a:lnTo>
                  <a:cubicBezTo>
                    <a:pt x="4462" y="7870"/>
                    <a:pt x="4512" y="7937"/>
                    <a:pt x="4562" y="8003"/>
                  </a:cubicBezTo>
                  <a:cubicBezTo>
                    <a:pt x="4529" y="7937"/>
                    <a:pt x="4479" y="7853"/>
                    <a:pt x="4429" y="7770"/>
                  </a:cubicBezTo>
                  <a:cubicBezTo>
                    <a:pt x="4295" y="7536"/>
                    <a:pt x="4128" y="7252"/>
                    <a:pt x="3911" y="6917"/>
                  </a:cubicBezTo>
                  <a:cubicBezTo>
                    <a:pt x="3493" y="6182"/>
                    <a:pt x="2891" y="5196"/>
                    <a:pt x="2256" y="4077"/>
                  </a:cubicBezTo>
                  <a:cubicBezTo>
                    <a:pt x="1622" y="2957"/>
                    <a:pt x="1070" y="1938"/>
                    <a:pt x="669" y="1203"/>
                  </a:cubicBezTo>
                  <a:lnTo>
                    <a:pt x="185" y="318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63;p59">
              <a:extLst>
                <a:ext uri="{FF2B5EF4-FFF2-40B4-BE49-F238E27FC236}">
                  <a16:creationId xmlns:a16="http://schemas.microsoft.com/office/drawing/2014/main" id="{B352CECE-C3CD-4B8E-ABB0-A3550132D037}"/>
                </a:ext>
              </a:extLst>
            </p:cNvPr>
            <p:cNvSpPr/>
            <p:nvPr/>
          </p:nvSpPr>
          <p:spPr>
            <a:xfrm>
              <a:off x="4428805" y="4516940"/>
              <a:ext cx="32146" cy="5320"/>
            </a:xfrm>
            <a:custGeom>
              <a:avLst/>
              <a:gdLst/>
              <a:ahLst/>
              <a:cxnLst/>
              <a:rect l="l" t="t" r="r" b="b"/>
              <a:pathLst>
                <a:path w="1003" h="166" extrusionOk="0">
                  <a:moveTo>
                    <a:pt x="491" y="0"/>
                  </a:moveTo>
                  <a:cubicBezTo>
                    <a:pt x="319" y="0"/>
                    <a:pt x="147" y="50"/>
                    <a:pt x="0" y="149"/>
                  </a:cubicBezTo>
                  <a:cubicBezTo>
                    <a:pt x="148" y="94"/>
                    <a:pt x="306" y="69"/>
                    <a:pt x="465" y="69"/>
                  </a:cubicBezTo>
                  <a:cubicBezTo>
                    <a:pt x="648" y="69"/>
                    <a:pt x="833" y="103"/>
                    <a:pt x="1003" y="165"/>
                  </a:cubicBezTo>
                  <a:cubicBezTo>
                    <a:pt x="849" y="55"/>
                    <a:pt x="67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64;p59">
              <a:extLst>
                <a:ext uri="{FF2B5EF4-FFF2-40B4-BE49-F238E27FC236}">
                  <a16:creationId xmlns:a16="http://schemas.microsoft.com/office/drawing/2014/main" id="{FD33E63D-C068-4C0F-85E8-73F296EF4A2A}"/>
                </a:ext>
              </a:extLst>
            </p:cNvPr>
            <p:cNvSpPr/>
            <p:nvPr/>
          </p:nvSpPr>
          <p:spPr>
            <a:xfrm>
              <a:off x="4425568" y="4462423"/>
              <a:ext cx="17724" cy="2756"/>
            </a:xfrm>
            <a:custGeom>
              <a:avLst/>
              <a:gdLst/>
              <a:ahLst/>
              <a:cxnLst/>
              <a:rect l="l" t="t" r="r" b="b"/>
              <a:pathLst>
                <a:path w="553" h="86" extrusionOk="0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65;p59">
              <a:extLst>
                <a:ext uri="{FF2B5EF4-FFF2-40B4-BE49-F238E27FC236}">
                  <a16:creationId xmlns:a16="http://schemas.microsoft.com/office/drawing/2014/main" id="{0286A71B-3FDA-4DC4-BC06-98FD3ABA8B7D}"/>
                </a:ext>
              </a:extLst>
            </p:cNvPr>
            <p:cNvSpPr/>
            <p:nvPr/>
          </p:nvSpPr>
          <p:spPr>
            <a:xfrm>
              <a:off x="4425055" y="4447039"/>
              <a:ext cx="14487" cy="5256"/>
            </a:xfrm>
            <a:custGeom>
              <a:avLst/>
              <a:gdLst/>
              <a:ahLst/>
              <a:cxnLst/>
              <a:rect l="l" t="t" r="r" b="b"/>
              <a:pathLst>
                <a:path w="452" h="164" extrusionOk="0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66;p59">
              <a:extLst>
                <a:ext uri="{FF2B5EF4-FFF2-40B4-BE49-F238E27FC236}">
                  <a16:creationId xmlns:a16="http://schemas.microsoft.com/office/drawing/2014/main" id="{CA015313-BD83-496A-A610-3CC9DD3340CB}"/>
                </a:ext>
              </a:extLst>
            </p:cNvPr>
            <p:cNvSpPr/>
            <p:nvPr/>
          </p:nvSpPr>
          <p:spPr>
            <a:xfrm>
              <a:off x="4435215" y="4431174"/>
              <a:ext cx="9134" cy="16153"/>
            </a:xfrm>
            <a:custGeom>
              <a:avLst/>
              <a:gdLst/>
              <a:ahLst/>
              <a:cxnLst/>
              <a:rect l="l" t="t" r="r" b="b"/>
              <a:pathLst>
                <a:path w="285" h="504" extrusionOk="0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67;p59">
              <a:extLst>
                <a:ext uri="{FF2B5EF4-FFF2-40B4-BE49-F238E27FC236}">
                  <a16:creationId xmlns:a16="http://schemas.microsoft.com/office/drawing/2014/main" id="{025FB619-404C-4744-9027-C27949859631}"/>
                </a:ext>
              </a:extLst>
            </p:cNvPr>
            <p:cNvSpPr/>
            <p:nvPr/>
          </p:nvSpPr>
          <p:spPr>
            <a:xfrm>
              <a:off x="4443773" y="4422617"/>
              <a:ext cx="9134" cy="18845"/>
            </a:xfrm>
            <a:custGeom>
              <a:avLst/>
              <a:gdLst/>
              <a:ahLst/>
              <a:cxnLst/>
              <a:rect l="l" t="t" r="r" b="b"/>
              <a:pathLst>
                <a:path w="285" h="588" extrusionOk="0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68;p59">
              <a:extLst>
                <a:ext uri="{FF2B5EF4-FFF2-40B4-BE49-F238E27FC236}">
                  <a16:creationId xmlns:a16="http://schemas.microsoft.com/office/drawing/2014/main" id="{E4115ECD-3478-4388-9CEE-5535722248E4}"/>
                </a:ext>
              </a:extLst>
            </p:cNvPr>
            <p:cNvSpPr/>
            <p:nvPr/>
          </p:nvSpPr>
          <p:spPr>
            <a:xfrm>
              <a:off x="4440023" y="4461141"/>
              <a:ext cx="29486" cy="24166"/>
            </a:xfrm>
            <a:custGeom>
              <a:avLst/>
              <a:gdLst/>
              <a:ahLst/>
              <a:cxnLst/>
              <a:rect l="l" t="t" r="r" b="b"/>
              <a:pathLst>
                <a:path w="920" h="754" extrusionOk="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69;p59">
              <a:extLst>
                <a:ext uri="{FF2B5EF4-FFF2-40B4-BE49-F238E27FC236}">
                  <a16:creationId xmlns:a16="http://schemas.microsoft.com/office/drawing/2014/main" id="{DF66659E-74B9-48D0-A98C-83C1CCD77060}"/>
                </a:ext>
              </a:extLst>
            </p:cNvPr>
            <p:cNvSpPr/>
            <p:nvPr/>
          </p:nvSpPr>
          <p:spPr>
            <a:xfrm>
              <a:off x="4442170" y="4441815"/>
              <a:ext cx="16121" cy="22082"/>
            </a:xfrm>
            <a:custGeom>
              <a:avLst/>
              <a:gdLst/>
              <a:ahLst/>
              <a:cxnLst/>
              <a:rect l="l" t="t" r="r" b="b"/>
              <a:pathLst>
                <a:path w="503" h="689" extrusionOk="0">
                  <a:moveTo>
                    <a:pt x="344" y="1"/>
                  </a:moveTo>
                  <a:cubicBezTo>
                    <a:pt x="309" y="1"/>
                    <a:pt x="275" y="13"/>
                    <a:pt x="251" y="37"/>
                  </a:cubicBezTo>
                  <a:cubicBezTo>
                    <a:pt x="201" y="70"/>
                    <a:pt x="168" y="103"/>
                    <a:pt x="151" y="153"/>
                  </a:cubicBezTo>
                  <a:cubicBezTo>
                    <a:pt x="101" y="237"/>
                    <a:pt x="68" y="321"/>
                    <a:pt x="34" y="404"/>
                  </a:cubicBezTo>
                  <a:cubicBezTo>
                    <a:pt x="17" y="488"/>
                    <a:pt x="1" y="571"/>
                    <a:pt x="17" y="655"/>
                  </a:cubicBezTo>
                  <a:cubicBezTo>
                    <a:pt x="34" y="655"/>
                    <a:pt x="34" y="571"/>
                    <a:pt x="84" y="421"/>
                  </a:cubicBezTo>
                  <a:cubicBezTo>
                    <a:pt x="118" y="337"/>
                    <a:pt x="151" y="270"/>
                    <a:pt x="201" y="187"/>
                  </a:cubicBezTo>
                  <a:cubicBezTo>
                    <a:pt x="227" y="136"/>
                    <a:pt x="292" y="65"/>
                    <a:pt x="351" y="65"/>
                  </a:cubicBezTo>
                  <a:cubicBezTo>
                    <a:pt x="369" y="65"/>
                    <a:pt x="386" y="71"/>
                    <a:pt x="402" y="87"/>
                  </a:cubicBezTo>
                  <a:cubicBezTo>
                    <a:pt x="435" y="170"/>
                    <a:pt x="418" y="287"/>
                    <a:pt x="385" y="371"/>
                  </a:cubicBezTo>
                  <a:cubicBezTo>
                    <a:pt x="352" y="438"/>
                    <a:pt x="285" y="504"/>
                    <a:pt x="235" y="571"/>
                  </a:cubicBezTo>
                  <a:cubicBezTo>
                    <a:pt x="168" y="604"/>
                    <a:pt x="101" y="654"/>
                    <a:pt x="35" y="688"/>
                  </a:cubicBezTo>
                  <a:lnTo>
                    <a:pt x="35" y="688"/>
                  </a:lnTo>
                  <a:cubicBezTo>
                    <a:pt x="127" y="684"/>
                    <a:pt x="204" y="652"/>
                    <a:pt x="251" y="605"/>
                  </a:cubicBezTo>
                  <a:cubicBezTo>
                    <a:pt x="335" y="538"/>
                    <a:pt x="385" y="471"/>
                    <a:pt x="435" y="387"/>
                  </a:cubicBezTo>
                  <a:cubicBezTo>
                    <a:pt x="502" y="287"/>
                    <a:pt x="502" y="153"/>
                    <a:pt x="452" y="53"/>
                  </a:cubicBezTo>
                  <a:cubicBezTo>
                    <a:pt x="425" y="17"/>
                    <a:pt x="384" y="1"/>
                    <a:pt x="344" y="1"/>
                  </a:cubicBezTo>
                  <a:close/>
                  <a:moveTo>
                    <a:pt x="35" y="688"/>
                  </a:moveTo>
                  <a:lnTo>
                    <a:pt x="35" y="688"/>
                  </a:lnTo>
                  <a:cubicBezTo>
                    <a:pt x="29" y="688"/>
                    <a:pt x="23" y="688"/>
                    <a:pt x="17" y="688"/>
                  </a:cubicBezTo>
                  <a:lnTo>
                    <a:pt x="34" y="688"/>
                  </a:lnTo>
                  <a:cubicBezTo>
                    <a:pt x="34" y="688"/>
                    <a:pt x="35" y="688"/>
                    <a:pt x="35" y="68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70;p59">
              <a:extLst>
                <a:ext uri="{FF2B5EF4-FFF2-40B4-BE49-F238E27FC236}">
                  <a16:creationId xmlns:a16="http://schemas.microsoft.com/office/drawing/2014/main" id="{E855DA96-8DD0-4682-89E5-A2D68F8EA3D2}"/>
                </a:ext>
              </a:extLst>
            </p:cNvPr>
            <p:cNvSpPr/>
            <p:nvPr/>
          </p:nvSpPr>
          <p:spPr>
            <a:xfrm>
              <a:off x="4346308" y="4292494"/>
              <a:ext cx="29486" cy="79292"/>
            </a:xfrm>
            <a:custGeom>
              <a:avLst/>
              <a:gdLst/>
              <a:ahLst/>
              <a:cxnLst/>
              <a:rect l="l" t="t" r="r" b="b"/>
              <a:pathLst>
                <a:path w="920" h="2474" extrusionOk="0">
                  <a:moveTo>
                    <a:pt x="402" y="0"/>
                  </a:moveTo>
                  <a:cubicBezTo>
                    <a:pt x="385" y="17"/>
                    <a:pt x="485" y="134"/>
                    <a:pt x="586" y="368"/>
                  </a:cubicBezTo>
                  <a:cubicBezTo>
                    <a:pt x="853" y="970"/>
                    <a:pt x="736" y="1688"/>
                    <a:pt x="302" y="2189"/>
                  </a:cubicBezTo>
                  <a:cubicBezTo>
                    <a:pt x="135" y="2373"/>
                    <a:pt x="1" y="2457"/>
                    <a:pt x="18" y="2473"/>
                  </a:cubicBezTo>
                  <a:cubicBezTo>
                    <a:pt x="51" y="2457"/>
                    <a:pt x="84" y="2440"/>
                    <a:pt x="118" y="2406"/>
                  </a:cubicBezTo>
                  <a:cubicBezTo>
                    <a:pt x="185" y="2356"/>
                    <a:pt x="268" y="2289"/>
                    <a:pt x="335" y="2206"/>
                  </a:cubicBezTo>
                  <a:cubicBezTo>
                    <a:pt x="820" y="1705"/>
                    <a:pt x="920" y="970"/>
                    <a:pt x="636" y="351"/>
                  </a:cubicBezTo>
                  <a:cubicBezTo>
                    <a:pt x="586" y="251"/>
                    <a:pt x="536" y="168"/>
                    <a:pt x="469" y="84"/>
                  </a:cubicBezTo>
                  <a:cubicBezTo>
                    <a:pt x="435" y="34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71;p59">
              <a:extLst>
                <a:ext uri="{FF2B5EF4-FFF2-40B4-BE49-F238E27FC236}">
                  <a16:creationId xmlns:a16="http://schemas.microsoft.com/office/drawing/2014/main" id="{FD2E3D87-57E7-4034-AE6C-04929BF66D18}"/>
                </a:ext>
              </a:extLst>
            </p:cNvPr>
            <p:cNvSpPr/>
            <p:nvPr/>
          </p:nvSpPr>
          <p:spPr>
            <a:xfrm>
              <a:off x="4372013" y="4382971"/>
              <a:ext cx="25223" cy="45030"/>
            </a:xfrm>
            <a:custGeom>
              <a:avLst/>
              <a:gdLst/>
              <a:ahLst/>
              <a:cxnLst/>
              <a:rect l="l" t="t" r="r" b="b"/>
              <a:pathLst>
                <a:path w="787" h="1405" extrusionOk="0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72;p59">
              <a:extLst>
                <a:ext uri="{FF2B5EF4-FFF2-40B4-BE49-F238E27FC236}">
                  <a16:creationId xmlns:a16="http://schemas.microsoft.com/office/drawing/2014/main" id="{993089D5-6F70-4E19-B0D4-B149628DC08F}"/>
                </a:ext>
              </a:extLst>
            </p:cNvPr>
            <p:cNvSpPr/>
            <p:nvPr/>
          </p:nvSpPr>
          <p:spPr>
            <a:xfrm>
              <a:off x="4347943" y="4353004"/>
              <a:ext cx="7500" cy="9230"/>
            </a:xfrm>
            <a:custGeom>
              <a:avLst/>
              <a:gdLst/>
              <a:ahLst/>
              <a:cxnLst/>
              <a:rect l="l" t="t" r="r" b="b"/>
              <a:pathLst>
                <a:path w="234" h="288" extrusionOk="0">
                  <a:moveTo>
                    <a:pt x="217" y="0"/>
                  </a:moveTo>
                  <a:cubicBezTo>
                    <a:pt x="201" y="0"/>
                    <a:pt x="167" y="67"/>
                    <a:pt x="117" y="134"/>
                  </a:cubicBezTo>
                  <a:cubicBezTo>
                    <a:pt x="50" y="201"/>
                    <a:pt x="0" y="268"/>
                    <a:pt x="17" y="285"/>
                  </a:cubicBezTo>
                  <a:cubicBezTo>
                    <a:pt x="19" y="287"/>
                    <a:pt x="22" y="288"/>
                    <a:pt x="26" y="288"/>
                  </a:cubicBezTo>
                  <a:cubicBezTo>
                    <a:pt x="51" y="288"/>
                    <a:pt x="109" y="240"/>
                    <a:pt x="167" y="168"/>
                  </a:cubicBezTo>
                  <a:cubicBezTo>
                    <a:pt x="234" y="84"/>
                    <a:pt x="234" y="0"/>
                    <a:pt x="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73;p59">
              <a:extLst>
                <a:ext uri="{FF2B5EF4-FFF2-40B4-BE49-F238E27FC236}">
                  <a16:creationId xmlns:a16="http://schemas.microsoft.com/office/drawing/2014/main" id="{F35C44BC-7F2F-4BAE-AEF1-2D6BAA4235DD}"/>
                </a:ext>
              </a:extLst>
            </p:cNvPr>
            <p:cNvSpPr/>
            <p:nvPr/>
          </p:nvSpPr>
          <p:spPr>
            <a:xfrm>
              <a:off x="4316625" y="4291949"/>
              <a:ext cx="54677" cy="80349"/>
            </a:xfrm>
            <a:custGeom>
              <a:avLst/>
              <a:gdLst/>
              <a:ahLst/>
              <a:cxnLst/>
              <a:rect l="l" t="t" r="r" b="b"/>
              <a:pathLst>
                <a:path w="1706" h="2507" extrusionOk="0">
                  <a:moveTo>
                    <a:pt x="1338" y="1"/>
                  </a:moveTo>
                  <a:lnTo>
                    <a:pt x="1" y="769"/>
                  </a:lnTo>
                  <a:lnTo>
                    <a:pt x="953" y="2507"/>
                  </a:lnTo>
                  <a:cubicBezTo>
                    <a:pt x="1321" y="2206"/>
                    <a:pt x="1555" y="1789"/>
                    <a:pt x="1622" y="1321"/>
                  </a:cubicBezTo>
                  <a:cubicBezTo>
                    <a:pt x="1705" y="853"/>
                    <a:pt x="1605" y="385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74;p59">
              <a:extLst>
                <a:ext uri="{FF2B5EF4-FFF2-40B4-BE49-F238E27FC236}">
                  <a16:creationId xmlns:a16="http://schemas.microsoft.com/office/drawing/2014/main" id="{2A150020-539E-4236-9D06-DE1167CBE684}"/>
                </a:ext>
              </a:extLst>
            </p:cNvPr>
            <p:cNvSpPr/>
            <p:nvPr/>
          </p:nvSpPr>
          <p:spPr>
            <a:xfrm>
              <a:off x="4360534" y="4333710"/>
              <a:ext cx="3782" cy="9166"/>
            </a:xfrm>
            <a:custGeom>
              <a:avLst/>
              <a:gdLst/>
              <a:ahLst/>
              <a:cxnLst/>
              <a:rect l="l" t="t" r="r" b="b"/>
              <a:pathLst>
                <a:path w="118" h="286" extrusionOk="0">
                  <a:moveTo>
                    <a:pt x="101" y="1"/>
                  </a:moveTo>
                  <a:cubicBezTo>
                    <a:pt x="84" y="1"/>
                    <a:pt x="51" y="51"/>
                    <a:pt x="34" y="135"/>
                  </a:cubicBezTo>
                  <a:cubicBezTo>
                    <a:pt x="1" y="218"/>
                    <a:pt x="1" y="285"/>
                    <a:pt x="18" y="285"/>
                  </a:cubicBezTo>
                  <a:cubicBezTo>
                    <a:pt x="34" y="285"/>
                    <a:pt x="68" y="235"/>
                    <a:pt x="101" y="151"/>
                  </a:cubicBezTo>
                  <a:cubicBezTo>
                    <a:pt x="118" y="68"/>
                    <a:pt x="11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75;p59">
              <a:extLst>
                <a:ext uri="{FF2B5EF4-FFF2-40B4-BE49-F238E27FC236}">
                  <a16:creationId xmlns:a16="http://schemas.microsoft.com/office/drawing/2014/main" id="{FB3E9F83-D815-4A2D-A46B-81A4A039049C}"/>
                </a:ext>
              </a:extLst>
            </p:cNvPr>
            <p:cNvSpPr/>
            <p:nvPr/>
          </p:nvSpPr>
          <p:spPr>
            <a:xfrm>
              <a:off x="4360534" y="4313839"/>
              <a:ext cx="4295" cy="10352"/>
            </a:xfrm>
            <a:custGeom>
              <a:avLst/>
              <a:gdLst/>
              <a:ahLst/>
              <a:cxnLst/>
              <a:rect l="l" t="t" r="r" b="b"/>
              <a:pathLst>
                <a:path w="134" h="323" extrusionOk="0">
                  <a:moveTo>
                    <a:pt x="24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34" y="86"/>
                    <a:pt x="51" y="170"/>
                  </a:cubicBezTo>
                  <a:cubicBezTo>
                    <a:pt x="68" y="253"/>
                    <a:pt x="68" y="320"/>
                    <a:pt x="84" y="320"/>
                  </a:cubicBezTo>
                  <a:cubicBezTo>
                    <a:pt x="86" y="322"/>
                    <a:pt x="87" y="322"/>
                    <a:pt x="89" y="322"/>
                  </a:cubicBezTo>
                  <a:cubicBezTo>
                    <a:pt x="107" y="322"/>
                    <a:pt x="133" y="245"/>
                    <a:pt x="118" y="153"/>
                  </a:cubicBezTo>
                  <a:cubicBezTo>
                    <a:pt x="103" y="63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76;p59">
              <a:extLst>
                <a:ext uri="{FF2B5EF4-FFF2-40B4-BE49-F238E27FC236}">
                  <a16:creationId xmlns:a16="http://schemas.microsoft.com/office/drawing/2014/main" id="{1D83454C-DC4A-4EED-BC8D-436F941DDA72}"/>
                </a:ext>
              </a:extLst>
            </p:cNvPr>
            <p:cNvSpPr/>
            <p:nvPr/>
          </p:nvSpPr>
          <p:spPr>
            <a:xfrm>
              <a:off x="4356784" y="4300538"/>
              <a:ext cx="2179" cy="5897"/>
            </a:xfrm>
            <a:custGeom>
              <a:avLst/>
              <a:gdLst/>
              <a:ahLst/>
              <a:cxnLst/>
              <a:rect l="l" t="t" r="r" b="b"/>
              <a:pathLst>
                <a:path w="68" h="184" extrusionOk="0">
                  <a:moveTo>
                    <a:pt x="18" y="0"/>
                  </a:moveTo>
                  <a:cubicBezTo>
                    <a:pt x="1" y="17"/>
                    <a:pt x="1" y="50"/>
                    <a:pt x="1" y="100"/>
                  </a:cubicBezTo>
                  <a:cubicBezTo>
                    <a:pt x="18" y="150"/>
                    <a:pt x="34" y="184"/>
                    <a:pt x="51" y="184"/>
                  </a:cubicBezTo>
                  <a:cubicBezTo>
                    <a:pt x="68" y="184"/>
                    <a:pt x="68" y="134"/>
                    <a:pt x="68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77;p59">
              <a:extLst>
                <a:ext uri="{FF2B5EF4-FFF2-40B4-BE49-F238E27FC236}">
                  <a16:creationId xmlns:a16="http://schemas.microsoft.com/office/drawing/2014/main" id="{66619AEA-0A66-448C-8E1F-66C0BFC44B6B}"/>
                </a:ext>
              </a:extLst>
            </p:cNvPr>
            <p:cNvSpPr/>
            <p:nvPr/>
          </p:nvSpPr>
          <p:spPr>
            <a:xfrm>
              <a:off x="5317744" y="4539375"/>
              <a:ext cx="326141" cy="132206"/>
            </a:xfrm>
            <a:custGeom>
              <a:avLst/>
              <a:gdLst/>
              <a:ahLst/>
              <a:cxnLst/>
              <a:rect l="l" t="t" r="r" b="b"/>
              <a:pathLst>
                <a:path w="10176" h="4125" extrusionOk="0">
                  <a:moveTo>
                    <a:pt x="217" y="0"/>
                  </a:moveTo>
                  <a:lnTo>
                    <a:pt x="0" y="3676"/>
                  </a:lnTo>
                  <a:lnTo>
                    <a:pt x="334" y="3709"/>
                  </a:lnTo>
                  <a:cubicBezTo>
                    <a:pt x="1514" y="3814"/>
                    <a:pt x="5572" y="4125"/>
                    <a:pt x="7759" y="4125"/>
                  </a:cubicBezTo>
                  <a:cubicBezTo>
                    <a:pt x="8360" y="4125"/>
                    <a:pt x="8820" y="4101"/>
                    <a:pt x="9040" y="4044"/>
                  </a:cubicBezTo>
                  <a:cubicBezTo>
                    <a:pt x="10176" y="3743"/>
                    <a:pt x="5564" y="2523"/>
                    <a:pt x="5564" y="2523"/>
                  </a:cubicBezTo>
                  <a:lnTo>
                    <a:pt x="5631" y="33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78;p59">
              <a:extLst>
                <a:ext uri="{FF2B5EF4-FFF2-40B4-BE49-F238E27FC236}">
                  <a16:creationId xmlns:a16="http://schemas.microsoft.com/office/drawing/2014/main" id="{1FC0A19B-C243-4819-AEE3-36E0A17EDD2A}"/>
                </a:ext>
              </a:extLst>
            </p:cNvPr>
            <p:cNvSpPr/>
            <p:nvPr/>
          </p:nvSpPr>
          <p:spPr>
            <a:xfrm>
              <a:off x="5317744" y="4605238"/>
              <a:ext cx="63747" cy="53043"/>
            </a:xfrm>
            <a:custGeom>
              <a:avLst/>
              <a:gdLst/>
              <a:ahLst/>
              <a:cxnLst/>
              <a:rect l="l" t="t" r="r" b="b"/>
              <a:pathLst>
                <a:path w="1989" h="1655" extrusionOk="0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79;p59">
              <a:extLst>
                <a:ext uri="{FF2B5EF4-FFF2-40B4-BE49-F238E27FC236}">
                  <a16:creationId xmlns:a16="http://schemas.microsoft.com/office/drawing/2014/main" id="{32E4051E-1D5F-42EF-AA3F-F6BEE4EC21FD}"/>
                </a:ext>
              </a:extLst>
            </p:cNvPr>
            <p:cNvSpPr/>
            <p:nvPr/>
          </p:nvSpPr>
          <p:spPr>
            <a:xfrm>
              <a:off x="5317744" y="4642191"/>
              <a:ext cx="302039" cy="28909"/>
            </a:xfrm>
            <a:custGeom>
              <a:avLst/>
              <a:gdLst/>
              <a:ahLst/>
              <a:cxnLst/>
              <a:rect l="l" t="t" r="r" b="b"/>
              <a:pathLst>
                <a:path w="9424" h="902" extrusionOk="0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80;p59">
              <a:extLst>
                <a:ext uri="{FF2B5EF4-FFF2-40B4-BE49-F238E27FC236}">
                  <a16:creationId xmlns:a16="http://schemas.microsoft.com/office/drawing/2014/main" id="{40CE86D4-A15F-4383-9352-A0BD5FEB9B71}"/>
                </a:ext>
              </a:extLst>
            </p:cNvPr>
            <p:cNvSpPr/>
            <p:nvPr/>
          </p:nvSpPr>
          <p:spPr>
            <a:xfrm>
              <a:off x="5315052" y="4652896"/>
              <a:ext cx="298321" cy="13205"/>
            </a:xfrm>
            <a:custGeom>
              <a:avLst/>
              <a:gdLst/>
              <a:ahLst/>
              <a:cxnLst/>
              <a:rect l="l" t="t" r="r" b="b"/>
              <a:pathLst>
                <a:path w="9308" h="412" extrusionOk="0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81;p59">
              <a:extLst>
                <a:ext uri="{FF2B5EF4-FFF2-40B4-BE49-F238E27FC236}">
                  <a16:creationId xmlns:a16="http://schemas.microsoft.com/office/drawing/2014/main" id="{6EB39052-A237-4C80-A490-535EB676D6D8}"/>
                </a:ext>
              </a:extLst>
            </p:cNvPr>
            <p:cNvSpPr/>
            <p:nvPr/>
          </p:nvSpPr>
          <p:spPr>
            <a:xfrm>
              <a:off x="5551228" y="4640044"/>
              <a:ext cx="18236" cy="26794"/>
            </a:xfrm>
            <a:custGeom>
              <a:avLst/>
              <a:gdLst/>
              <a:ahLst/>
              <a:cxnLst/>
              <a:rect l="l" t="t" r="r" b="b"/>
              <a:pathLst>
                <a:path w="569" h="83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82;p59">
              <a:extLst>
                <a:ext uri="{FF2B5EF4-FFF2-40B4-BE49-F238E27FC236}">
                  <a16:creationId xmlns:a16="http://schemas.microsoft.com/office/drawing/2014/main" id="{6F5DD331-D56F-41A1-AE2B-D8D9FDE915F8}"/>
                </a:ext>
              </a:extLst>
            </p:cNvPr>
            <p:cNvSpPr/>
            <p:nvPr/>
          </p:nvSpPr>
          <p:spPr>
            <a:xfrm>
              <a:off x="5500333" y="4624436"/>
              <a:ext cx="10769" cy="14070"/>
            </a:xfrm>
            <a:custGeom>
              <a:avLst/>
              <a:gdLst/>
              <a:ahLst/>
              <a:cxnLst/>
              <a:rect l="l" t="t" r="r" b="b"/>
              <a:pathLst>
                <a:path w="336" h="439" extrusionOk="0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83;p59">
              <a:extLst>
                <a:ext uri="{FF2B5EF4-FFF2-40B4-BE49-F238E27FC236}">
                  <a16:creationId xmlns:a16="http://schemas.microsoft.com/office/drawing/2014/main" id="{A6E003C1-0A9A-43DD-B5F8-90419972AEA7}"/>
                </a:ext>
              </a:extLst>
            </p:cNvPr>
            <p:cNvSpPr/>
            <p:nvPr/>
          </p:nvSpPr>
          <p:spPr>
            <a:xfrm>
              <a:off x="5486423" y="4621199"/>
              <a:ext cx="12339" cy="9327"/>
            </a:xfrm>
            <a:custGeom>
              <a:avLst/>
              <a:gdLst/>
              <a:ahLst/>
              <a:cxnLst/>
              <a:rect l="l" t="t" r="r" b="b"/>
              <a:pathLst>
                <a:path w="385" h="291" extrusionOk="0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84;p59">
              <a:extLst>
                <a:ext uri="{FF2B5EF4-FFF2-40B4-BE49-F238E27FC236}">
                  <a16:creationId xmlns:a16="http://schemas.microsoft.com/office/drawing/2014/main" id="{CD1AEF5B-06FD-4803-B619-D1B6DED9991C}"/>
                </a:ext>
              </a:extLst>
            </p:cNvPr>
            <p:cNvSpPr/>
            <p:nvPr/>
          </p:nvSpPr>
          <p:spPr>
            <a:xfrm>
              <a:off x="5475718" y="4601488"/>
              <a:ext cx="20897" cy="3814"/>
            </a:xfrm>
            <a:custGeom>
              <a:avLst/>
              <a:gdLst/>
              <a:ahLst/>
              <a:cxnLst/>
              <a:rect l="l" t="t" r="r" b="b"/>
              <a:pathLst>
                <a:path w="652" h="119" extrusionOk="0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85;p59">
              <a:extLst>
                <a:ext uri="{FF2B5EF4-FFF2-40B4-BE49-F238E27FC236}">
                  <a16:creationId xmlns:a16="http://schemas.microsoft.com/office/drawing/2014/main" id="{6F8E7586-A068-466C-B216-99A2214BBEEB}"/>
                </a:ext>
              </a:extLst>
            </p:cNvPr>
            <p:cNvSpPr/>
            <p:nvPr/>
          </p:nvSpPr>
          <p:spPr>
            <a:xfrm>
              <a:off x="5507320" y="4608539"/>
              <a:ext cx="33749" cy="18140"/>
            </a:xfrm>
            <a:custGeom>
              <a:avLst/>
              <a:gdLst/>
              <a:ahLst/>
              <a:cxnLst/>
              <a:rect l="l" t="t" r="r" b="b"/>
              <a:pathLst>
                <a:path w="1053" h="566" extrusionOk="0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86;p59">
              <a:extLst>
                <a:ext uri="{FF2B5EF4-FFF2-40B4-BE49-F238E27FC236}">
                  <a16:creationId xmlns:a16="http://schemas.microsoft.com/office/drawing/2014/main" id="{EB6B917F-64E3-40F1-BDC2-2B054EF79B64}"/>
                </a:ext>
              </a:extLst>
            </p:cNvPr>
            <p:cNvSpPr/>
            <p:nvPr/>
          </p:nvSpPr>
          <p:spPr>
            <a:xfrm>
              <a:off x="5496070" y="4602001"/>
              <a:ext cx="16089" cy="21986"/>
            </a:xfrm>
            <a:custGeom>
              <a:avLst/>
              <a:gdLst/>
              <a:ahLst/>
              <a:cxnLst/>
              <a:rect l="l" t="t" r="r" b="b"/>
              <a:pathLst>
                <a:path w="502" h="686" extrusionOk="0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87;p59">
              <a:extLst>
                <a:ext uri="{FF2B5EF4-FFF2-40B4-BE49-F238E27FC236}">
                  <a16:creationId xmlns:a16="http://schemas.microsoft.com/office/drawing/2014/main" id="{16C11E9D-A454-4886-ACF2-4223D41FD045}"/>
                </a:ext>
              </a:extLst>
            </p:cNvPr>
            <p:cNvSpPr/>
            <p:nvPr/>
          </p:nvSpPr>
          <p:spPr>
            <a:xfrm>
              <a:off x="5320404" y="4604148"/>
              <a:ext cx="61087" cy="53043"/>
            </a:xfrm>
            <a:custGeom>
              <a:avLst/>
              <a:gdLst/>
              <a:ahLst/>
              <a:cxnLst/>
              <a:rect l="l" t="t" r="r" b="b"/>
              <a:pathLst>
                <a:path w="1906" h="1655" extrusionOk="0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88;p59">
              <a:extLst>
                <a:ext uri="{FF2B5EF4-FFF2-40B4-BE49-F238E27FC236}">
                  <a16:creationId xmlns:a16="http://schemas.microsoft.com/office/drawing/2014/main" id="{3BEDA306-8825-40E5-A20E-67C08E199F44}"/>
                </a:ext>
              </a:extLst>
            </p:cNvPr>
            <p:cNvSpPr/>
            <p:nvPr/>
          </p:nvSpPr>
          <p:spPr>
            <a:xfrm>
              <a:off x="5403958" y="4641550"/>
              <a:ext cx="51440" cy="3878"/>
            </a:xfrm>
            <a:custGeom>
              <a:avLst/>
              <a:gdLst/>
              <a:ahLst/>
              <a:cxnLst/>
              <a:rect l="l" t="t" r="r" b="b"/>
              <a:pathLst>
                <a:path w="1605" h="121" extrusionOk="0">
                  <a:moveTo>
                    <a:pt x="21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352" y="80"/>
                    <a:pt x="703" y="121"/>
                    <a:pt x="1054" y="121"/>
                  </a:cubicBezTo>
                  <a:cubicBezTo>
                    <a:pt x="1237" y="121"/>
                    <a:pt x="1421" y="110"/>
                    <a:pt x="1604" y="87"/>
                  </a:cubicBezTo>
                  <a:cubicBezTo>
                    <a:pt x="1604" y="70"/>
                    <a:pt x="1237" y="70"/>
                    <a:pt x="802" y="53"/>
                  </a:cubicBezTo>
                  <a:cubicBezTo>
                    <a:pt x="429" y="39"/>
                    <a:pt x="104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89;p59">
              <a:extLst>
                <a:ext uri="{FF2B5EF4-FFF2-40B4-BE49-F238E27FC236}">
                  <a16:creationId xmlns:a16="http://schemas.microsoft.com/office/drawing/2014/main" id="{7E5AA8A5-A199-4224-B066-7D16F4595C45}"/>
                </a:ext>
              </a:extLst>
            </p:cNvPr>
            <p:cNvSpPr/>
            <p:nvPr/>
          </p:nvSpPr>
          <p:spPr>
            <a:xfrm>
              <a:off x="5369152" y="4640461"/>
              <a:ext cx="5929" cy="10320"/>
            </a:xfrm>
            <a:custGeom>
              <a:avLst/>
              <a:gdLst/>
              <a:ahLst/>
              <a:cxnLst/>
              <a:rect l="l" t="t" r="r" b="b"/>
              <a:pathLst>
                <a:path w="185" h="322" extrusionOk="0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90;p59">
              <a:extLst>
                <a:ext uri="{FF2B5EF4-FFF2-40B4-BE49-F238E27FC236}">
                  <a16:creationId xmlns:a16="http://schemas.microsoft.com/office/drawing/2014/main" id="{832FA3AF-5382-4628-9E88-8978AB09F904}"/>
                </a:ext>
              </a:extLst>
            </p:cNvPr>
            <p:cNvSpPr/>
            <p:nvPr/>
          </p:nvSpPr>
          <p:spPr>
            <a:xfrm>
              <a:off x="5356845" y="4623827"/>
              <a:ext cx="6987" cy="7147"/>
            </a:xfrm>
            <a:custGeom>
              <a:avLst/>
              <a:gdLst/>
              <a:ahLst/>
              <a:cxnLst/>
              <a:rect l="l" t="t" r="r" b="b"/>
              <a:pathLst>
                <a:path w="218" h="223" extrusionOk="0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91;p59">
              <a:extLst>
                <a:ext uri="{FF2B5EF4-FFF2-40B4-BE49-F238E27FC236}">
                  <a16:creationId xmlns:a16="http://schemas.microsoft.com/office/drawing/2014/main" id="{561F1EB2-7784-42FD-AA3E-3451D7A4A482}"/>
                </a:ext>
              </a:extLst>
            </p:cNvPr>
            <p:cNvSpPr/>
            <p:nvPr/>
          </p:nvSpPr>
          <p:spPr>
            <a:xfrm>
              <a:off x="5338833" y="4614789"/>
              <a:ext cx="10544" cy="4551"/>
            </a:xfrm>
            <a:custGeom>
              <a:avLst/>
              <a:gdLst/>
              <a:ahLst/>
              <a:cxnLst/>
              <a:rect l="l" t="t" r="r" b="b"/>
              <a:pathLst>
                <a:path w="329" h="142" extrusionOk="0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92;p59">
              <a:extLst>
                <a:ext uri="{FF2B5EF4-FFF2-40B4-BE49-F238E27FC236}">
                  <a16:creationId xmlns:a16="http://schemas.microsoft.com/office/drawing/2014/main" id="{A2BEA0CF-B6D6-4B45-9D92-938C3B848272}"/>
                </a:ext>
              </a:extLst>
            </p:cNvPr>
            <p:cNvSpPr/>
            <p:nvPr/>
          </p:nvSpPr>
          <p:spPr>
            <a:xfrm>
              <a:off x="5325756" y="4611263"/>
              <a:ext cx="5384" cy="2981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93;p59">
              <a:extLst>
                <a:ext uri="{FF2B5EF4-FFF2-40B4-BE49-F238E27FC236}">
                  <a16:creationId xmlns:a16="http://schemas.microsoft.com/office/drawing/2014/main" id="{011B0815-8C8A-458A-A656-04F5D213C329}"/>
                </a:ext>
              </a:extLst>
            </p:cNvPr>
            <p:cNvSpPr/>
            <p:nvPr/>
          </p:nvSpPr>
          <p:spPr>
            <a:xfrm>
              <a:off x="4361308" y="3309841"/>
              <a:ext cx="879356" cy="1123513"/>
            </a:xfrm>
            <a:custGeom>
              <a:avLst/>
              <a:gdLst/>
              <a:ahLst/>
              <a:cxnLst/>
              <a:rect l="l" t="t" r="r" b="b"/>
              <a:pathLst>
                <a:path w="27437" h="35055" extrusionOk="0">
                  <a:moveTo>
                    <a:pt x="19316" y="0"/>
                  </a:moveTo>
                  <a:cubicBezTo>
                    <a:pt x="19316" y="0"/>
                    <a:pt x="18915" y="10460"/>
                    <a:pt x="17311" y="15890"/>
                  </a:cubicBezTo>
                  <a:cubicBezTo>
                    <a:pt x="15707" y="21320"/>
                    <a:pt x="11396" y="22657"/>
                    <a:pt x="8606" y="24395"/>
                  </a:cubicBezTo>
                  <a:cubicBezTo>
                    <a:pt x="5949" y="26066"/>
                    <a:pt x="1" y="29223"/>
                    <a:pt x="1" y="29223"/>
                  </a:cubicBezTo>
                  <a:lnTo>
                    <a:pt x="3359" y="35055"/>
                  </a:lnTo>
                  <a:cubicBezTo>
                    <a:pt x="3359" y="35055"/>
                    <a:pt x="19784" y="28104"/>
                    <a:pt x="22724" y="21872"/>
                  </a:cubicBezTo>
                  <a:cubicBezTo>
                    <a:pt x="24963" y="17093"/>
                    <a:pt x="27436" y="8288"/>
                    <a:pt x="27436" y="8288"/>
                  </a:cubicBezTo>
                  <a:lnTo>
                    <a:pt x="1931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94;p59">
              <a:extLst>
                <a:ext uri="{FF2B5EF4-FFF2-40B4-BE49-F238E27FC236}">
                  <a16:creationId xmlns:a16="http://schemas.microsoft.com/office/drawing/2014/main" id="{60ADE329-D8CF-403B-AB83-9E998FEBD9D5}"/>
                </a:ext>
              </a:extLst>
            </p:cNvPr>
            <p:cNvSpPr/>
            <p:nvPr/>
          </p:nvSpPr>
          <p:spPr>
            <a:xfrm>
              <a:off x="4868980" y="3141162"/>
              <a:ext cx="697793" cy="1436257"/>
            </a:xfrm>
            <a:custGeom>
              <a:avLst/>
              <a:gdLst/>
              <a:ahLst/>
              <a:cxnLst/>
              <a:rect l="l" t="t" r="r" b="b"/>
              <a:pathLst>
                <a:path w="21772" h="44813" extrusionOk="0">
                  <a:moveTo>
                    <a:pt x="0" y="0"/>
                  </a:moveTo>
                  <a:cubicBezTo>
                    <a:pt x="0" y="535"/>
                    <a:pt x="67" y="1069"/>
                    <a:pt x="201" y="1587"/>
                  </a:cubicBezTo>
                  <a:cubicBezTo>
                    <a:pt x="585" y="3175"/>
                    <a:pt x="1304" y="4662"/>
                    <a:pt x="2340" y="5915"/>
                  </a:cubicBezTo>
                  <a:lnTo>
                    <a:pt x="14253" y="20869"/>
                  </a:lnTo>
                  <a:lnTo>
                    <a:pt x="13501" y="44461"/>
                  </a:lnTo>
                  <a:lnTo>
                    <a:pt x="20535" y="44812"/>
                  </a:lnTo>
                  <a:lnTo>
                    <a:pt x="21755" y="20351"/>
                  </a:lnTo>
                  <a:cubicBezTo>
                    <a:pt x="21772" y="19900"/>
                    <a:pt x="21688" y="19432"/>
                    <a:pt x="21488" y="19031"/>
                  </a:cubicBezTo>
                  <a:cubicBezTo>
                    <a:pt x="19633" y="15088"/>
                    <a:pt x="12699" y="568"/>
                    <a:pt x="12699" y="5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95;p59">
              <a:extLst>
                <a:ext uri="{FF2B5EF4-FFF2-40B4-BE49-F238E27FC236}">
                  <a16:creationId xmlns:a16="http://schemas.microsoft.com/office/drawing/2014/main" id="{665BD95F-D1D9-4E1D-A321-5FB932F37CC2}"/>
                </a:ext>
              </a:extLst>
            </p:cNvPr>
            <p:cNvSpPr/>
            <p:nvPr/>
          </p:nvSpPr>
          <p:spPr>
            <a:xfrm>
              <a:off x="4089812" y="2745953"/>
              <a:ext cx="2121197" cy="1624230"/>
            </a:xfrm>
            <a:custGeom>
              <a:avLst/>
              <a:gdLst/>
              <a:ahLst/>
              <a:cxnLst/>
              <a:rect l="l" t="t" r="r" b="b"/>
              <a:pathLst>
                <a:path w="66184" h="50678" extrusionOk="0">
                  <a:moveTo>
                    <a:pt x="62641" y="0"/>
                  </a:moveTo>
                  <a:lnTo>
                    <a:pt x="1" y="4395"/>
                  </a:lnTo>
                  <a:lnTo>
                    <a:pt x="3075" y="50677"/>
                  </a:lnTo>
                  <a:lnTo>
                    <a:pt x="66183" y="46066"/>
                  </a:lnTo>
                  <a:lnTo>
                    <a:pt x="62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96;p59">
              <a:extLst>
                <a:ext uri="{FF2B5EF4-FFF2-40B4-BE49-F238E27FC236}">
                  <a16:creationId xmlns:a16="http://schemas.microsoft.com/office/drawing/2014/main" id="{F0EEE9FA-AB2E-4959-8EA6-AC6A8F5937E0}"/>
                </a:ext>
              </a:extLst>
            </p:cNvPr>
            <p:cNvSpPr/>
            <p:nvPr/>
          </p:nvSpPr>
          <p:spPr>
            <a:xfrm>
              <a:off x="4087120" y="2743806"/>
              <a:ext cx="2123889" cy="1629037"/>
            </a:xfrm>
            <a:custGeom>
              <a:avLst/>
              <a:gdLst/>
              <a:ahLst/>
              <a:cxnLst/>
              <a:rect l="l" t="t" r="r" b="b"/>
              <a:pathLst>
                <a:path w="66268" h="50828" extrusionOk="0">
                  <a:moveTo>
                    <a:pt x="66197" y="45245"/>
                  </a:moveTo>
                  <a:lnTo>
                    <a:pt x="66197" y="45245"/>
                  </a:lnTo>
                  <a:cubicBezTo>
                    <a:pt x="66198" y="45263"/>
                    <a:pt x="66199" y="45280"/>
                    <a:pt x="66200" y="45297"/>
                  </a:cubicBezTo>
                  <a:cubicBezTo>
                    <a:pt x="66201" y="45308"/>
                    <a:pt x="66202" y="45319"/>
                    <a:pt x="66203" y="45329"/>
                  </a:cubicBezTo>
                  <a:lnTo>
                    <a:pt x="66203" y="45329"/>
                  </a:lnTo>
                  <a:cubicBezTo>
                    <a:pt x="66202" y="45313"/>
                    <a:pt x="66201" y="45297"/>
                    <a:pt x="66200" y="45280"/>
                  </a:cubicBezTo>
                  <a:cubicBezTo>
                    <a:pt x="66199" y="45269"/>
                    <a:pt x="66198" y="45257"/>
                    <a:pt x="66197" y="45245"/>
                  </a:cubicBezTo>
                  <a:close/>
                  <a:moveTo>
                    <a:pt x="66203" y="45329"/>
                  </a:moveTo>
                  <a:cubicBezTo>
                    <a:pt x="66236" y="45865"/>
                    <a:pt x="66267" y="46133"/>
                    <a:pt x="66267" y="46133"/>
                  </a:cubicBezTo>
                  <a:cubicBezTo>
                    <a:pt x="66267" y="46133"/>
                    <a:pt x="66251" y="45860"/>
                    <a:pt x="66203" y="45329"/>
                  </a:cubicBezTo>
                  <a:close/>
                  <a:moveTo>
                    <a:pt x="65966" y="46149"/>
                  </a:moveTo>
                  <a:lnTo>
                    <a:pt x="65857" y="46158"/>
                  </a:lnTo>
                  <a:lnTo>
                    <a:pt x="65857" y="46158"/>
                  </a:lnTo>
                  <a:cubicBezTo>
                    <a:pt x="65896" y="46155"/>
                    <a:pt x="65933" y="46152"/>
                    <a:pt x="65966" y="46149"/>
                  </a:cubicBezTo>
                  <a:close/>
                  <a:moveTo>
                    <a:pt x="62708" y="0"/>
                  </a:moveTo>
                  <a:lnTo>
                    <a:pt x="85" y="4378"/>
                  </a:lnTo>
                  <a:lnTo>
                    <a:pt x="1" y="4378"/>
                  </a:lnTo>
                  <a:lnTo>
                    <a:pt x="1" y="4462"/>
                  </a:lnTo>
                  <a:cubicBezTo>
                    <a:pt x="18" y="4562"/>
                    <a:pt x="18" y="4679"/>
                    <a:pt x="34" y="4796"/>
                  </a:cubicBezTo>
                  <a:cubicBezTo>
                    <a:pt x="1120" y="21287"/>
                    <a:pt x="2156" y="36909"/>
                    <a:pt x="3092" y="50744"/>
                  </a:cubicBezTo>
                  <a:lnTo>
                    <a:pt x="3092" y="50828"/>
                  </a:lnTo>
                  <a:lnTo>
                    <a:pt x="3159" y="50811"/>
                  </a:lnTo>
                  <a:cubicBezTo>
                    <a:pt x="21839" y="49441"/>
                    <a:pt x="37629" y="48271"/>
                    <a:pt x="48740" y="47453"/>
                  </a:cubicBezTo>
                  <a:lnTo>
                    <a:pt x="61672" y="46483"/>
                  </a:lnTo>
                  <a:lnTo>
                    <a:pt x="65098" y="46216"/>
                  </a:lnTo>
                  <a:lnTo>
                    <a:pt x="65857" y="46158"/>
                  </a:lnTo>
                  <a:lnTo>
                    <a:pt x="65857" y="46158"/>
                  </a:lnTo>
                  <a:cubicBezTo>
                    <a:pt x="65662" y="46172"/>
                    <a:pt x="65401" y="46186"/>
                    <a:pt x="65081" y="46199"/>
                  </a:cubicBezTo>
                  <a:lnTo>
                    <a:pt x="61639" y="46450"/>
                  </a:lnTo>
                  <a:lnTo>
                    <a:pt x="48690" y="47386"/>
                  </a:lnTo>
                  <a:lnTo>
                    <a:pt x="3221" y="50673"/>
                  </a:lnTo>
                  <a:lnTo>
                    <a:pt x="3221" y="50673"/>
                  </a:lnTo>
                  <a:cubicBezTo>
                    <a:pt x="2303" y="36839"/>
                    <a:pt x="1269" y="21242"/>
                    <a:pt x="185" y="4796"/>
                  </a:cubicBezTo>
                  <a:cubicBezTo>
                    <a:pt x="185" y="4705"/>
                    <a:pt x="175" y="4613"/>
                    <a:pt x="170" y="4522"/>
                  </a:cubicBezTo>
                  <a:lnTo>
                    <a:pt x="170" y="4522"/>
                  </a:lnTo>
                  <a:lnTo>
                    <a:pt x="62662" y="138"/>
                  </a:lnTo>
                  <a:lnTo>
                    <a:pt x="62662" y="138"/>
                  </a:lnTo>
                  <a:cubicBezTo>
                    <a:pt x="63747" y="14049"/>
                    <a:pt x="64647" y="25541"/>
                    <a:pt x="65265" y="33551"/>
                  </a:cubicBezTo>
                  <a:cubicBezTo>
                    <a:pt x="65582" y="37561"/>
                    <a:pt x="65833" y="40702"/>
                    <a:pt x="66000" y="42841"/>
                  </a:cubicBezTo>
                  <a:cubicBezTo>
                    <a:pt x="66082" y="43888"/>
                    <a:pt x="66147" y="44694"/>
                    <a:pt x="66197" y="45245"/>
                  </a:cubicBezTo>
                  <a:lnTo>
                    <a:pt x="66197" y="45245"/>
                  </a:lnTo>
                  <a:cubicBezTo>
                    <a:pt x="66163" y="44695"/>
                    <a:pt x="66098" y="43894"/>
                    <a:pt x="66033" y="42874"/>
                  </a:cubicBezTo>
                  <a:cubicBezTo>
                    <a:pt x="65866" y="40736"/>
                    <a:pt x="65632" y="37595"/>
                    <a:pt x="65332" y="33585"/>
                  </a:cubicBezTo>
                  <a:cubicBezTo>
                    <a:pt x="64713" y="25564"/>
                    <a:pt x="63844" y="14036"/>
                    <a:pt x="62775" y="67"/>
                  </a:cubicBezTo>
                  <a:lnTo>
                    <a:pt x="627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97;p59">
              <a:extLst>
                <a:ext uri="{FF2B5EF4-FFF2-40B4-BE49-F238E27FC236}">
                  <a16:creationId xmlns:a16="http://schemas.microsoft.com/office/drawing/2014/main" id="{E2AD5F6B-9D8B-44D8-BE16-0EE60B367FFA}"/>
                </a:ext>
              </a:extLst>
            </p:cNvPr>
            <p:cNvSpPr/>
            <p:nvPr/>
          </p:nvSpPr>
          <p:spPr>
            <a:xfrm>
              <a:off x="5719363" y="2970848"/>
              <a:ext cx="72337" cy="1140147"/>
            </a:xfrm>
            <a:custGeom>
              <a:avLst/>
              <a:gdLst/>
              <a:ahLst/>
              <a:cxnLst/>
              <a:rect l="l" t="t" r="r" b="b"/>
              <a:pathLst>
                <a:path w="2257" h="35574" extrusionOk="0">
                  <a:moveTo>
                    <a:pt x="135" y="1"/>
                  </a:moveTo>
                  <a:cubicBezTo>
                    <a:pt x="135" y="1"/>
                    <a:pt x="135" y="1"/>
                    <a:pt x="134" y="1"/>
                  </a:cubicBezTo>
                  <a:cubicBezTo>
                    <a:pt x="1" y="1"/>
                    <a:pt x="352" y="7971"/>
                    <a:pt x="903" y="17795"/>
                  </a:cubicBezTo>
                  <a:cubicBezTo>
                    <a:pt x="1454" y="27620"/>
                    <a:pt x="2006" y="35573"/>
                    <a:pt x="2139" y="35573"/>
                  </a:cubicBezTo>
                  <a:cubicBezTo>
                    <a:pt x="2256" y="35557"/>
                    <a:pt x="1922" y="27587"/>
                    <a:pt x="1371" y="17762"/>
                  </a:cubicBezTo>
                  <a:cubicBezTo>
                    <a:pt x="820" y="7948"/>
                    <a:pt x="269" y="1"/>
                    <a:pt x="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98;p59">
              <a:extLst>
                <a:ext uri="{FF2B5EF4-FFF2-40B4-BE49-F238E27FC236}">
                  <a16:creationId xmlns:a16="http://schemas.microsoft.com/office/drawing/2014/main" id="{9805AABE-3C03-48D3-AE7F-35192E77722A}"/>
                </a:ext>
              </a:extLst>
            </p:cNvPr>
            <p:cNvSpPr/>
            <p:nvPr/>
          </p:nvSpPr>
          <p:spPr>
            <a:xfrm>
              <a:off x="5539979" y="2967643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1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0" y="1"/>
                    <a:pt x="351" y="7971"/>
                    <a:pt x="903" y="17795"/>
                  </a:cubicBezTo>
                  <a:cubicBezTo>
                    <a:pt x="1437" y="27620"/>
                    <a:pt x="2005" y="35573"/>
                    <a:pt x="2122" y="35573"/>
                  </a:cubicBezTo>
                  <a:cubicBezTo>
                    <a:pt x="2256" y="35573"/>
                    <a:pt x="1922" y="27603"/>
                    <a:pt x="1370" y="17778"/>
                  </a:cubicBezTo>
                  <a:cubicBezTo>
                    <a:pt x="820" y="7964"/>
                    <a:pt x="269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99;p59">
              <a:extLst>
                <a:ext uri="{FF2B5EF4-FFF2-40B4-BE49-F238E27FC236}">
                  <a16:creationId xmlns:a16="http://schemas.microsoft.com/office/drawing/2014/main" id="{EA5B309B-6885-48FE-8DA2-E6B7EC962F7E}"/>
                </a:ext>
              </a:extLst>
            </p:cNvPr>
            <p:cNvSpPr/>
            <p:nvPr/>
          </p:nvSpPr>
          <p:spPr>
            <a:xfrm>
              <a:off x="4990001" y="29756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35" y="0"/>
                  </a:moveTo>
                  <a:cubicBezTo>
                    <a:pt x="135" y="0"/>
                    <a:pt x="134" y="0"/>
                    <a:pt x="134" y="0"/>
                  </a:cubicBezTo>
                  <a:cubicBezTo>
                    <a:pt x="1" y="0"/>
                    <a:pt x="352" y="7970"/>
                    <a:pt x="903" y="17795"/>
                  </a:cubicBezTo>
                  <a:cubicBezTo>
                    <a:pt x="1454" y="27609"/>
                    <a:pt x="2005" y="35573"/>
                    <a:pt x="2122" y="35573"/>
                  </a:cubicBezTo>
                  <a:cubicBezTo>
                    <a:pt x="2122" y="35573"/>
                    <a:pt x="2123" y="35573"/>
                    <a:pt x="2123" y="35573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64"/>
                    <a:pt x="269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00;p59">
              <a:extLst>
                <a:ext uri="{FF2B5EF4-FFF2-40B4-BE49-F238E27FC236}">
                  <a16:creationId xmlns:a16="http://schemas.microsoft.com/office/drawing/2014/main" id="{A244B2AC-468D-4514-9778-78B6126F133B}"/>
                </a:ext>
              </a:extLst>
            </p:cNvPr>
            <p:cNvSpPr/>
            <p:nvPr/>
          </p:nvSpPr>
          <p:spPr>
            <a:xfrm>
              <a:off x="5164032" y="29681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18" y="0"/>
                  </a:moveTo>
                  <a:cubicBezTo>
                    <a:pt x="1" y="0"/>
                    <a:pt x="335" y="7987"/>
                    <a:pt x="886" y="17795"/>
                  </a:cubicBezTo>
                  <a:cubicBezTo>
                    <a:pt x="1437" y="27626"/>
                    <a:pt x="1988" y="35573"/>
                    <a:pt x="2122" y="35573"/>
                  </a:cubicBezTo>
                  <a:cubicBezTo>
                    <a:pt x="2123" y="35573"/>
                    <a:pt x="2123" y="35573"/>
                    <a:pt x="2123" y="35573"/>
                  </a:cubicBezTo>
                  <a:cubicBezTo>
                    <a:pt x="2257" y="35573"/>
                    <a:pt x="1906" y="27603"/>
                    <a:pt x="1354" y="17778"/>
                  </a:cubicBezTo>
                  <a:cubicBezTo>
                    <a:pt x="803" y="7954"/>
                    <a:pt x="252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01;p59">
              <a:extLst>
                <a:ext uri="{FF2B5EF4-FFF2-40B4-BE49-F238E27FC236}">
                  <a16:creationId xmlns:a16="http://schemas.microsoft.com/office/drawing/2014/main" id="{C704AED2-5203-4241-9980-A9DA8A479932}"/>
                </a:ext>
              </a:extLst>
            </p:cNvPr>
            <p:cNvSpPr/>
            <p:nvPr/>
          </p:nvSpPr>
          <p:spPr>
            <a:xfrm>
              <a:off x="5337551" y="2960688"/>
              <a:ext cx="72337" cy="1140660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4" y="0"/>
                  </a:moveTo>
                  <a:lnTo>
                    <a:pt x="134" y="0"/>
                  </a:lnTo>
                  <a:cubicBezTo>
                    <a:pt x="1" y="17"/>
                    <a:pt x="335" y="7987"/>
                    <a:pt x="886" y="17812"/>
                  </a:cubicBezTo>
                  <a:cubicBezTo>
                    <a:pt x="1437" y="27636"/>
                    <a:pt x="1989" y="35589"/>
                    <a:pt x="2122" y="35589"/>
                  </a:cubicBezTo>
                  <a:cubicBezTo>
                    <a:pt x="2256" y="35573"/>
                    <a:pt x="1905" y="27603"/>
                    <a:pt x="1371" y="17778"/>
                  </a:cubicBezTo>
                  <a:cubicBezTo>
                    <a:pt x="819" y="7954"/>
                    <a:pt x="2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02;p59">
              <a:extLst>
                <a:ext uri="{FF2B5EF4-FFF2-40B4-BE49-F238E27FC236}">
                  <a16:creationId xmlns:a16="http://schemas.microsoft.com/office/drawing/2014/main" id="{5C297DD6-DEF9-4378-9603-F25546E293C0}"/>
                </a:ext>
              </a:extLst>
            </p:cNvPr>
            <p:cNvSpPr/>
            <p:nvPr/>
          </p:nvSpPr>
          <p:spPr>
            <a:xfrm>
              <a:off x="4796675" y="3000847"/>
              <a:ext cx="72337" cy="1140659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5" y="0"/>
                  </a:moveTo>
                  <a:cubicBezTo>
                    <a:pt x="1" y="17"/>
                    <a:pt x="352" y="7987"/>
                    <a:pt x="903" y="17812"/>
                  </a:cubicBezTo>
                  <a:cubicBezTo>
                    <a:pt x="1454" y="27636"/>
                    <a:pt x="2006" y="35590"/>
                    <a:pt x="2140" y="35590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54"/>
                    <a:pt x="268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03;p59">
              <a:extLst>
                <a:ext uri="{FF2B5EF4-FFF2-40B4-BE49-F238E27FC236}">
                  <a16:creationId xmlns:a16="http://schemas.microsoft.com/office/drawing/2014/main" id="{7663F170-448F-4F6A-87FF-3BED29FA24D4}"/>
                </a:ext>
              </a:extLst>
            </p:cNvPr>
            <p:cNvSpPr/>
            <p:nvPr/>
          </p:nvSpPr>
          <p:spPr>
            <a:xfrm>
              <a:off x="4606587" y="3012641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0"/>
                    <a:pt x="334" y="7970"/>
                    <a:pt x="886" y="17795"/>
                  </a:cubicBezTo>
                  <a:cubicBezTo>
                    <a:pt x="1437" y="27619"/>
                    <a:pt x="1989" y="35572"/>
                    <a:pt x="2122" y="35572"/>
                  </a:cubicBezTo>
                  <a:cubicBezTo>
                    <a:pt x="2256" y="35572"/>
                    <a:pt x="1905" y="27603"/>
                    <a:pt x="1354" y="17778"/>
                  </a:cubicBezTo>
                  <a:cubicBezTo>
                    <a:pt x="803" y="7964"/>
                    <a:pt x="252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04;p59">
              <a:extLst>
                <a:ext uri="{FF2B5EF4-FFF2-40B4-BE49-F238E27FC236}">
                  <a16:creationId xmlns:a16="http://schemas.microsoft.com/office/drawing/2014/main" id="{8B8F94CB-0CBD-418C-B172-2F3586675E8A}"/>
                </a:ext>
              </a:extLst>
            </p:cNvPr>
            <p:cNvSpPr/>
            <p:nvPr/>
          </p:nvSpPr>
          <p:spPr>
            <a:xfrm>
              <a:off x="4415953" y="3023859"/>
              <a:ext cx="72305" cy="1140147"/>
            </a:xfrm>
            <a:custGeom>
              <a:avLst/>
              <a:gdLst/>
              <a:ahLst/>
              <a:cxnLst/>
              <a:rect l="l" t="t" r="r" b="b"/>
              <a:pathLst>
                <a:path w="2256" h="35574" extrusionOk="0">
                  <a:moveTo>
                    <a:pt x="134" y="1"/>
                  </a:moveTo>
                  <a:cubicBezTo>
                    <a:pt x="0" y="1"/>
                    <a:pt x="351" y="7988"/>
                    <a:pt x="902" y="17796"/>
                  </a:cubicBezTo>
                  <a:cubicBezTo>
                    <a:pt x="1453" y="27627"/>
                    <a:pt x="2004" y="35573"/>
                    <a:pt x="2122" y="35573"/>
                  </a:cubicBezTo>
                  <a:cubicBezTo>
                    <a:pt x="2122" y="35573"/>
                    <a:pt x="2122" y="35573"/>
                    <a:pt x="2122" y="35573"/>
                  </a:cubicBezTo>
                  <a:cubicBezTo>
                    <a:pt x="2256" y="35573"/>
                    <a:pt x="1922" y="27603"/>
                    <a:pt x="1370" y="17779"/>
                  </a:cubicBezTo>
                  <a:cubicBezTo>
                    <a:pt x="819" y="795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05;p59">
              <a:extLst>
                <a:ext uri="{FF2B5EF4-FFF2-40B4-BE49-F238E27FC236}">
                  <a16:creationId xmlns:a16="http://schemas.microsoft.com/office/drawing/2014/main" id="{6BC3033D-2984-4AE1-A412-A7167342E749}"/>
                </a:ext>
              </a:extLst>
            </p:cNvPr>
            <p:cNvSpPr/>
            <p:nvPr/>
          </p:nvSpPr>
          <p:spPr>
            <a:xfrm>
              <a:off x="4444862" y="2600831"/>
              <a:ext cx="626578" cy="660486"/>
            </a:xfrm>
            <a:custGeom>
              <a:avLst/>
              <a:gdLst/>
              <a:ahLst/>
              <a:cxnLst/>
              <a:rect l="l" t="t" r="r" b="b"/>
              <a:pathLst>
                <a:path w="19550" h="20608" extrusionOk="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06;p59">
              <a:extLst>
                <a:ext uri="{FF2B5EF4-FFF2-40B4-BE49-F238E27FC236}">
                  <a16:creationId xmlns:a16="http://schemas.microsoft.com/office/drawing/2014/main" id="{95CD8214-126B-4ADF-9E64-D05CE8C4C530}"/>
                </a:ext>
              </a:extLst>
            </p:cNvPr>
            <p:cNvSpPr/>
            <p:nvPr/>
          </p:nvSpPr>
          <p:spPr>
            <a:xfrm>
              <a:off x="5056953" y="2120177"/>
              <a:ext cx="28300" cy="7115"/>
            </a:xfrm>
            <a:custGeom>
              <a:avLst/>
              <a:gdLst/>
              <a:ahLst/>
              <a:cxnLst/>
              <a:rect l="l" t="t" r="r" b="b"/>
              <a:pathLst>
                <a:path w="883" h="222" extrusionOk="0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07;p59">
              <a:extLst>
                <a:ext uri="{FF2B5EF4-FFF2-40B4-BE49-F238E27FC236}">
                  <a16:creationId xmlns:a16="http://schemas.microsoft.com/office/drawing/2014/main" id="{374BD98A-9F16-4EAE-A97D-B7D482C50F0C}"/>
                </a:ext>
              </a:extLst>
            </p:cNvPr>
            <p:cNvSpPr/>
            <p:nvPr/>
          </p:nvSpPr>
          <p:spPr>
            <a:xfrm>
              <a:off x="5149161" y="2110915"/>
              <a:ext cx="24550" cy="7948"/>
            </a:xfrm>
            <a:custGeom>
              <a:avLst/>
              <a:gdLst/>
              <a:ahLst/>
              <a:cxnLst/>
              <a:rect l="l" t="t" r="r" b="b"/>
              <a:pathLst>
                <a:path w="766" h="248" extrusionOk="0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3408;p59">
            <a:extLst>
              <a:ext uri="{FF2B5EF4-FFF2-40B4-BE49-F238E27FC236}">
                <a16:creationId xmlns:a16="http://schemas.microsoft.com/office/drawing/2014/main" id="{B389538C-0FFB-4388-80FD-DC7436DEA3A2}"/>
              </a:ext>
            </a:extLst>
          </p:cNvPr>
          <p:cNvGrpSpPr/>
          <p:nvPr/>
        </p:nvGrpSpPr>
        <p:grpSpPr>
          <a:xfrm>
            <a:off x="6454327" y="576802"/>
            <a:ext cx="2294716" cy="2635055"/>
            <a:chOff x="5882689" y="2014348"/>
            <a:chExt cx="2294716" cy="2635055"/>
          </a:xfrm>
        </p:grpSpPr>
        <p:sp>
          <p:nvSpPr>
            <p:cNvPr id="103" name="Google Shape;3409;p59">
              <a:extLst>
                <a:ext uri="{FF2B5EF4-FFF2-40B4-BE49-F238E27FC236}">
                  <a16:creationId xmlns:a16="http://schemas.microsoft.com/office/drawing/2014/main" id="{4A8FB22E-184E-4856-B451-A2CCB18A981B}"/>
                </a:ext>
              </a:extLst>
            </p:cNvPr>
            <p:cNvSpPr/>
            <p:nvPr/>
          </p:nvSpPr>
          <p:spPr>
            <a:xfrm>
              <a:off x="5882689" y="2014348"/>
              <a:ext cx="2294716" cy="2635055"/>
            </a:xfrm>
            <a:custGeom>
              <a:avLst/>
              <a:gdLst/>
              <a:ahLst/>
              <a:cxnLst/>
              <a:rect l="l" t="t" r="r" b="b"/>
              <a:pathLst>
                <a:path w="71598" h="82217" extrusionOk="0">
                  <a:moveTo>
                    <a:pt x="16257" y="1"/>
                  </a:moveTo>
                  <a:cubicBezTo>
                    <a:pt x="14893" y="1"/>
                    <a:pt x="13664" y="957"/>
                    <a:pt x="13384" y="2343"/>
                  </a:cubicBezTo>
                  <a:cubicBezTo>
                    <a:pt x="11045" y="13922"/>
                    <a:pt x="2574" y="57447"/>
                    <a:pt x="302" y="69060"/>
                  </a:cubicBezTo>
                  <a:cubicBezTo>
                    <a:pt x="1" y="70647"/>
                    <a:pt x="1020" y="72184"/>
                    <a:pt x="2607" y="72502"/>
                  </a:cubicBezTo>
                  <a:lnTo>
                    <a:pt x="50260" y="82159"/>
                  </a:lnTo>
                  <a:cubicBezTo>
                    <a:pt x="50455" y="82198"/>
                    <a:pt x="50649" y="82216"/>
                    <a:pt x="50841" y="82216"/>
                  </a:cubicBezTo>
                  <a:cubicBezTo>
                    <a:pt x="52224" y="82216"/>
                    <a:pt x="53457" y="81246"/>
                    <a:pt x="53736" y="79837"/>
                  </a:cubicBezTo>
                  <a:lnTo>
                    <a:pt x="60252" y="46186"/>
                  </a:lnTo>
                  <a:lnTo>
                    <a:pt x="64312" y="46804"/>
                  </a:lnTo>
                  <a:cubicBezTo>
                    <a:pt x="64414" y="46821"/>
                    <a:pt x="64515" y="46829"/>
                    <a:pt x="64614" y="46829"/>
                  </a:cubicBezTo>
                  <a:cubicBezTo>
                    <a:pt x="65497" y="46829"/>
                    <a:pt x="66269" y="46186"/>
                    <a:pt x="66434" y="45300"/>
                  </a:cubicBezTo>
                  <a:lnTo>
                    <a:pt x="71413" y="18132"/>
                  </a:lnTo>
                  <a:cubicBezTo>
                    <a:pt x="71597" y="17113"/>
                    <a:pt x="70929" y="16144"/>
                    <a:pt x="69909" y="15960"/>
                  </a:cubicBezTo>
                  <a:lnTo>
                    <a:pt x="66250" y="15275"/>
                  </a:lnTo>
                  <a:lnTo>
                    <a:pt x="66735" y="12652"/>
                  </a:lnTo>
                  <a:cubicBezTo>
                    <a:pt x="67019" y="11064"/>
                    <a:pt x="65983" y="9561"/>
                    <a:pt x="64412" y="9260"/>
                  </a:cubicBezTo>
                  <a:lnTo>
                    <a:pt x="16810" y="53"/>
                  </a:lnTo>
                  <a:cubicBezTo>
                    <a:pt x="16624" y="18"/>
                    <a:pt x="16440" y="1"/>
                    <a:pt x="162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10;p59">
              <a:extLst>
                <a:ext uri="{FF2B5EF4-FFF2-40B4-BE49-F238E27FC236}">
                  <a16:creationId xmlns:a16="http://schemas.microsoft.com/office/drawing/2014/main" id="{9966C499-CBD4-42A5-9026-F5D17CC6CC51}"/>
                </a:ext>
              </a:extLst>
            </p:cNvPr>
            <p:cNvSpPr/>
            <p:nvPr/>
          </p:nvSpPr>
          <p:spPr>
            <a:xfrm>
              <a:off x="5921245" y="2125305"/>
              <a:ext cx="2060687" cy="2492817"/>
            </a:xfrm>
            <a:custGeom>
              <a:avLst/>
              <a:gdLst/>
              <a:ahLst/>
              <a:cxnLst/>
              <a:rect l="l" t="t" r="r" b="b"/>
              <a:pathLst>
                <a:path w="64296" h="77779" extrusionOk="0">
                  <a:moveTo>
                    <a:pt x="15740" y="0"/>
                  </a:moveTo>
                  <a:lnTo>
                    <a:pt x="1" y="66583"/>
                  </a:lnTo>
                  <a:lnTo>
                    <a:pt x="48890" y="77778"/>
                  </a:lnTo>
                  <a:lnTo>
                    <a:pt x="64295" y="11679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11;p59">
              <a:extLst>
                <a:ext uri="{FF2B5EF4-FFF2-40B4-BE49-F238E27FC236}">
                  <a16:creationId xmlns:a16="http://schemas.microsoft.com/office/drawing/2014/main" id="{20B42F74-7826-4319-8102-B4D85FA32B87}"/>
                </a:ext>
              </a:extLst>
            </p:cNvPr>
            <p:cNvSpPr/>
            <p:nvPr/>
          </p:nvSpPr>
          <p:spPr>
            <a:xfrm>
              <a:off x="5884292" y="2046045"/>
              <a:ext cx="1936974" cy="2415705"/>
            </a:xfrm>
            <a:custGeom>
              <a:avLst/>
              <a:gdLst/>
              <a:ahLst/>
              <a:cxnLst/>
              <a:rect l="l" t="t" r="r" b="b"/>
              <a:pathLst>
                <a:path w="60436" h="75373" extrusionOk="0">
                  <a:moveTo>
                    <a:pt x="11212" y="0"/>
                  </a:moveTo>
                  <a:lnTo>
                    <a:pt x="1" y="67486"/>
                  </a:lnTo>
                  <a:lnTo>
                    <a:pt x="49542" y="75372"/>
                  </a:lnTo>
                  <a:lnTo>
                    <a:pt x="60436" y="8371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12;p59">
              <a:extLst>
                <a:ext uri="{FF2B5EF4-FFF2-40B4-BE49-F238E27FC236}">
                  <a16:creationId xmlns:a16="http://schemas.microsoft.com/office/drawing/2014/main" id="{E668A5A3-1104-4662-A40A-BFA747008DED}"/>
                </a:ext>
              </a:extLst>
            </p:cNvPr>
            <p:cNvSpPr/>
            <p:nvPr/>
          </p:nvSpPr>
          <p:spPr>
            <a:xfrm>
              <a:off x="5943745" y="2159566"/>
              <a:ext cx="1666536" cy="2229334"/>
            </a:xfrm>
            <a:custGeom>
              <a:avLst/>
              <a:gdLst/>
              <a:ahLst/>
              <a:cxnLst/>
              <a:rect l="l" t="t" r="r" b="b"/>
              <a:pathLst>
                <a:path w="51998" h="69558" extrusionOk="0">
                  <a:moveTo>
                    <a:pt x="2089" y="0"/>
                  </a:moveTo>
                  <a:lnTo>
                    <a:pt x="1" y="68372"/>
                  </a:lnTo>
                  <a:lnTo>
                    <a:pt x="50126" y="69558"/>
                  </a:lnTo>
                  <a:lnTo>
                    <a:pt x="51998" y="1705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13;p59">
              <a:extLst>
                <a:ext uri="{FF2B5EF4-FFF2-40B4-BE49-F238E27FC236}">
                  <a16:creationId xmlns:a16="http://schemas.microsoft.com/office/drawing/2014/main" id="{0D9A6549-BA4B-4733-ABEA-16F05209F2CB}"/>
                </a:ext>
              </a:extLst>
            </p:cNvPr>
            <p:cNvSpPr/>
            <p:nvPr/>
          </p:nvSpPr>
          <p:spPr>
            <a:xfrm>
              <a:off x="5941084" y="2159566"/>
              <a:ext cx="1671343" cy="2232026"/>
            </a:xfrm>
            <a:custGeom>
              <a:avLst/>
              <a:gdLst/>
              <a:ahLst/>
              <a:cxnLst/>
              <a:rect l="l" t="t" r="r" b="b"/>
              <a:pathLst>
                <a:path w="52148" h="69642" extrusionOk="0">
                  <a:moveTo>
                    <a:pt x="2172" y="0"/>
                  </a:moveTo>
                  <a:lnTo>
                    <a:pt x="52012" y="1769"/>
                  </a:lnTo>
                  <a:lnTo>
                    <a:pt x="52012" y="1769"/>
                  </a:lnTo>
                  <a:cubicBezTo>
                    <a:pt x="51478" y="20804"/>
                    <a:pt x="50845" y="44213"/>
                    <a:pt x="50144" y="69487"/>
                  </a:cubicBezTo>
                  <a:lnTo>
                    <a:pt x="50144" y="69487"/>
                  </a:lnTo>
                  <a:lnTo>
                    <a:pt x="49858" y="69474"/>
                  </a:lnTo>
                  <a:cubicBezTo>
                    <a:pt x="32024" y="69057"/>
                    <a:pt x="15123" y="68657"/>
                    <a:pt x="152" y="68306"/>
                  </a:cubicBezTo>
                  <a:lnTo>
                    <a:pt x="152" y="68306"/>
                  </a:lnTo>
                  <a:cubicBezTo>
                    <a:pt x="1354" y="27904"/>
                    <a:pt x="2155" y="635"/>
                    <a:pt x="2172" y="1"/>
                  </a:cubicBezTo>
                  <a:lnTo>
                    <a:pt x="2172" y="1"/>
                  </a:lnTo>
                  <a:cubicBezTo>
                    <a:pt x="2155" y="636"/>
                    <a:pt x="1286" y="27933"/>
                    <a:pt x="17" y="68372"/>
                  </a:cubicBezTo>
                  <a:lnTo>
                    <a:pt x="0" y="68438"/>
                  </a:lnTo>
                  <a:lnTo>
                    <a:pt x="84" y="68438"/>
                  </a:lnTo>
                  <a:cubicBezTo>
                    <a:pt x="15071" y="68806"/>
                    <a:pt x="31997" y="69207"/>
                    <a:pt x="49842" y="69641"/>
                  </a:cubicBezTo>
                  <a:lnTo>
                    <a:pt x="50293" y="69641"/>
                  </a:lnTo>
                  <a:lnTo>
                    <a:pt x="50293" y="69558"/>
                  </a:lnTo>
                  <a:cubicBezTo>
                    <a:pt x="50978" y="44228"/>
                    <a:pt x="51630" y="20786"/>
                    <a:pt x="52148" y="1721"/>
                  </a:cubicBezTo>
                  <a:lnTo>
                    <a:pt x="52148" y="1655"/>
                  </a:lnTo>
                  <a:lnTo>
                    <a:pt x="52081" y="1655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14;p59">
              <a:extLst>
                <a:ext uri="{FF2B5EF4-FFF2-40B4-BE49-F238E27FC236}">
                  <a16:creationId xmlns:a16="http://schemas.microsoft.com/office/drawing/2014/main" id="{4D8078DC-7428-4EED-8687-5E1006B616CD}"/>
                </a:ext>
              </a:extLst>
            </p:cNvPr>
            <p:cNvSpPr/>
            <p:nvPr/>
          </p:nvSpPr>
          <p:spPr>
            <a:xfrm>
              <a:off x="6150467" y="2608587"/>
              <a:ext cx="1234374" cy="22467"/>
            </a:xfrm>
            <a:custGeom>
              <a:avLst/>
              <a:gdLst/>
              <a:ahLst/>
              <a:cxnLst/>
              <a:rect l="l" t="t" r="r" b="b"/>
              <a:pathLst>
                <a:path w="38514" h="701" extrusionOk="0">
                  <a:moveTo>
                    <a:pt x="5006" y="0"/>
                  </a:moveTo>
                  <a:cubicBezTo>
                    <a:pt x="1895" y="0"/>
                    <a:pt x="0" y="30"/>
                    <a:pt x="0" y="92"/>
                  </a:cubicBezTo>
                  <a:cubicBezTo>
                    <a:pt x="0" y="209"/>
                    <a:pt x="8622" y="443"/>
                    <a:pt x="19248" y="577"/>
                  </a:cubicBezTo>
                  <a:cubicBezTo>
                    <a:pt x="25038" y="659"/>
                    <a:pt x="30230" y="701"/>
                    <a:pt x="33761" y="701"/>
                  </a:cubicBezTo>
                  <a:cubicBezTo>
                    <a:pt x="36721" y="701"/>
                    <a:pt x="38513" y="671"/>
                    <a:pt x="38513" y="610"/>
                  </a:cubicBezTo>
                  <a:cubicBezTo>
                    <a:pt x="38513" y="477"/>
                    <a:pt x="29892" y="259"/>
                    <a:pt x="19265" y="109"/>
                  </a:cubicBezTo>
                  <a:cubicBezTo>
                    <a:pt x="13612" y="38"/>
                    <a:pt x="8529" y="0"/>
                    <a:pt x="50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15;p59">
              <a:extLst>
                <a:ext uri="{FF2B5EF4-FFF2-40B4-BE49-F238E27FC236}">
                  <a16:creationId xmlns:a16="http://schemas.microsoft.com/office/drawing/2014/main" id="{BCA7C8A6-8806-4C61-A00F-64D100EF7A61}"/>
                </a:ext>
              </a:extLst>
            </p:cNvPr>
            <p:cNvSpPr/>
            <p:nvPr/>
          </p:nvSpPr>
          <p:spPr>
            <a:xfrm>
              <a:off x="6161685" y="2802425"/>
              <a:ext cx="1234919" cy="22499"/>
            </a:xfrm>
            <a:custGeom>
              <a:avLst/>
              <a:gdLst/>
              <a:ahLst/>
              <a:cxnLst/>
              <a:rect l="l" t="t" r="r" b="b"/>
              <a:pathLst>
                <a:path w="38531" h="702" extrusionOk="0">
                  <a:moveTo>
                    <a:pt x="5022" y="1"/>
                  </a:moveTo>
                  <a:cubicBezTo>
                    <a:pt x="1913" y="1"/>
                    <a:pt x="18" y="30"/>
                    <a:pt x="18" y="93"/>
                  </a:cubicBezTo>
                  <a:cubicBezTo>
                    <a:pt x="1" y="210"/>
                    <a:pt x="8623" y="444"/>
                    <a:pt x="19266" y="577"/>
                  </a:cubicBezTo>
                  <a:cubicBezTo>
                    <a:pt x="25056" y="659"/>
                    <a:pt x="30248" y="701"/>
                    <a:pt x="33779" y="701"/>
                  </a:cubicBezTo>
                  <a:cubicBezTo>
                    <a:pt x="36738" y="701"/>
                    <a:pt x="38531" y="672"/>
                    <a:pt x="38531" y="611"/>
                  </a:cubicBezTo>
                  <a:cubicBezTo>
                    <a:pt x="38531" y="477"/>
                    <a:pt x="29909" y="260"/>
                    <a:pt x="19266" y="110"/>
                  </a:cubicBezTo>
                  <a:cubicBezTo>
                    <a:pt x="13622" y="39"/>
                    <a:pt x="8543" y="1"/>
                    <a:pt x="5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16;p59">
              <a:extLst>
                <a:ext uri="{FF2B5EF4-FFF2-40B4-BE49-F238E27FC236}">
                  <a16:creationId xmlns:a16="http://schemas.microsoft.com/office/drawing/2014/main" id="{898BBE0A-F62D-4406-8512-E0F6C38091F0}"/>
                </a:ext>
              </a:extLst>
            </p:cNvPr>
            <p:cNvSpPr/>
            <p:nvPr/>
          </p:nvSpPr>
          <p:spPr>
            <a:xfrm>
              <a:off x="6178286" y="3396568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8"/>
                    <a:pt x="8623" y="452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6"/>
                    <a:pt x="29909" y="268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17;p59">
              <a:extLst>
                <a:ext uri="{FF2B5EF4-FFF2-40B4-BE49-F238E27FC236}">
                  <a16:creationId xmlns:a16="http://schemas.microsoft.com/office/drawing/2014/main" id="{A2BF93DA-55BA-4864-A407-35C9860ABD29}"/>
                </a:ext>
              </a:extLst>
            </p:cNvPr>
            <p:cNvSpPr/>
            <p:nvPr/>
          </p:nvSpPr>
          <p:spPr>
            <a:xfrm>
              <a:off x="6178286" y="3208595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9"/>
                    <a:pt x="8623" y="436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1"/>
                    <a:pt x="38531" y="620"/>
                  </a:cubicBezTo>
                  <a:cubicBezTo>
                    <a:pt x="38531" y="486"/>
                    <a:pt x="29909" y="269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18;p59">
              <a:extLst>
                <a:ext uri="{FF2B5EF4-FFF2-40B4-BE49-F238E27FC236}">
                  <a16:creationId xmlns:a16="http://schemas.microsoft.com/office/drawing/2014/main" id="{DF1821AF-3D0C-42CA-8208-ED00CAFA5AF2}"/>
                </a:ext>
              </a:extLst>
            </p:cNvPr>
            <p:cNvSpPr/>
            <p:nvPr/>
          </p:nvSpPr>
          <p:spPr>
            <a:xfrm>
              <a:off x="6178286" y="3020654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0"/>
                  </a:moveTo>
                  <a:cubicBezTo>
                    <a:pt x="1898" y="0"/>
                    <a:pt x="1" y="29"/>
                    <a:pt x="1" y="84"/>
                  </a:cubicBezTo>
                  <a:cubicBezTo>
                    <a:pt x="1" y="218"/>
                    <a:pt x="8623" y="435"/>
                    <a:pt x="19266" y="585"/>
                  </a:cubicBezTo>
                  <a:cubicBezTo>
                    <a:pt x="25047" y="667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5"/>
                    <a:pt x="29909" y="268"/>
                    <a:pt x="19266" y="118"/>
                  </a:cubicBezTo>
                  <a:cubicBezTo>
                    <a:pt x="13619" y="38"/>
                    <a:pt x="8534" y="0"/>
                    <a:pt x="5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19;p59">
              <a:extLst>
                <a:ext uri="{FF2B5EF4-FFF2-40B4-BE49-F238E27FC236}">
                  <a16:creationId xmlns:a16="http://schemas.microsoft.com/office/drawing/2014/main" id="{3660FCE4-F5E0-44CC-BD67-926903F6F427}"/>
                </a:ext>
              </a:extLst>
            </p:cNvPr>
            <p:cNvSpPr/>
            <p:nvPr/>
          </p:nvSpPr>
          <p:spPr>
            <a:xfrm>
              <a:off x="6159569" y="3606496"/>
              <a:ext cx="1234919" cy="22531"/>
            </a:xfrm>
            <a:custGeom>
              <a:avLst/>
              <a:gdLst/>
              <a:ahLst/>
              <a:cxnLst/>
              <a:rect l="l" t="t" r="r" b="b"/>
              <a:pathLst>
                <a:path w="38531" h="703" extrusionOk="0">
                  <a:moveTo>
                    <a:pt x="5014" y="0"/>
                  </a:moveTo>
                  <a:cubicBezTo>
                    <a:pt x="1906" y="0"/>
                    <a:pt x="8" y="30"/>
                    <a:pt x="0" y="84"/>
                  </a:cubicBezTo>
                  <a:cubicBezTo>
                    <a:pt x="0" y="218"/>
                    <a:pt x="8622" y="435"/>
                    <a:pt x="19265" y="586"/>
                  </a:cubicBezTo>
                  <a:cubicBezTo>
                    <a:pt x="24921" y="666"/>
                    <a:pt x="30005" y="703"/>
                    <a:pt x="33529" y="703"/>
                  </a:cubicBezTo>
                  <a:cubicBezTo>
                    <a:pt x="36637" y="703"/>
                    <a:pt x="38530" y="674"/>
                    <a:pt x="38530" y="619"/>
                  </a:cubicBezTo>
                  <a:cubicBezTo>
                    <a:pt x="38530" y="485"/>
                    <a:pt x="29909" y="268"/>
                    <a:pt x="19265" y="118"/>
                  </a:cubicBezTo>
                  <a:cubicBezTo>
                    <a:pt x="13618" y="38"/>
                    <a:pt x="8538" y="0"/>
                    <a:pt x="5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420;p59">
              <a:extLst>
                <a:ext uri="{FF2B5EF4-FFF2-40B4-BE49-F238E27FC236}">
                  <a16:creationId xmlns:a16="http://schemas.microsoft.com/office/drawing/2014/main" id="{249DC95F-F476-4524-BDDB-B59C4FEDAEE0}"/>
                </a:ext>
              </a:extLst>
            </p:cNvPr>
            <p:cNvSpPr/>
            <p:nvPr/>
          </p:nvSpPr>
          <p:spPr>
            <a:xfrm>
              <a:off x="6156332" y="3812673"/>
              <a:ext cx="1234406" cy="22756"/>
            </a:xfrm>
            <a:custGeom>
              <a:avLst/>
              <a:gdLst/>
              <a:ahLst/>
              <a:cxnLst/>
              <a:rect l="l" t="t" r="r" b="b"/>
              <a:pathLst>
                <a:path w="38515" h="710" extrusionOk="0">
                  <a:moveTo>
                    <a:pt x="5002" y="0"/>
                  </a:moveTo>
                  <a:cubicBezTo>
                    <a:pt x="1894" y="0"/>
                    <a:pt x="1" y="29"/>
                    <a:pt x="1" y="84"/>
                  </a:cubicBezTo>
                  <a:cubicBezTo>
                    <a:pt x="1" y="218"/>
                    <a:pt x="8623" y="435"/>
                    <a:pt x="19249" y="585"/>
                  </a:cubicBezTo>
                  <a:cubicBezTo>
                    <a:pt x="25039" y="667"/>
                    <a:pt x="30231" y="709"/>
                    <a:pt x="33762" y="709"/>
                  </a:cubicBezTo>
                  <a:cubicBezTo>
                    <a:pt x="36721" y="709"/>
                    <a:pt x="38514" y="680"/>
                    <a:pt x="38514" y="619"/>
                  </a:cubicBezTo>
                  <a:cubicBezTo>
                    <a:pt x="38514" y="485"/>
                    <a:pt x="29893" y="268"/>
                    <a:pt x="19266" y="118"/>
                  </a:cubicBezTo>
                  <a:cubicBezTo>
                    <a:pt x="13610" y="38"/>
                    <a:pt x="8526" y="0"/>
                    <a:pt x="5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421;p59">
              <a:extLst>
                <a:ext uri="{FF2B5EF4-FFF2-40B4-BE49-F238E27FC236}">
                  <a16:creationId xmlns:a16="http://schemas.microsoft.com/office/drawing/2014/main" id="{3E948D47-7D98-49D4-B215-817BDDC61C27}"/>
                </a:ext>
              </a:extLst>
            </p:cNvPr>
            <p:cNvSpPr/>
            <p:nvPr/>
          </p:nvSpPr>
          <p:spPr>
            <a:xfrm>
              <a:off x="6152582" y="4018819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2" y="1"/>
                  </a:moveTo>
                  <a:cubicBezTo>
                    <a:pt x="1894" y="1"/>
                    <a:pt x="1" y="30"/>
                    <a:pt x="1" y="85"/>
                  </a:cubicBezTo>
                  <a:cubicBezTo>
                    <a:pt x="1" y="219"/>
                    <a:pt x="8623" y="452"/>
                    <a:pt x="19266" y="586"/>
                  </a:cubicBezTo>
                  <a:cubicBezTo>
                    <a:pt x="25047" y="668"/>
                    <a:pt x="30234" y="710"/>
                    <a:pt x="33763" y="710"/>
                  </a:cubicBezTo>
                  <a:cubicBezTo>
                    <a:pt x="36721" y="710"/>
                    <a:pt x="38514" y="681"/>
                    <a:pt x="38514" y="620"/>
                  </a:cubicBezTo>
                  <a:lnTo>
                    <a:pt x="38531" y="620"/>
                  </a:lnTo>
                  <a:cubicBezTo>
                    <a:pt x="38531" y="486"/>
                    <a:pt x="29909" y="269"/>
                    <a:pt x="19266" y="118"/>
                  </a:cubicBezTo>
                  <a:cubicBezTo>
                    <a:pt x="13610" y="38"/>
                    <a:pt x="8526" y="1"/>
                    <a:pt x="5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0308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90165" y="72320"/>
            <a:ext cx="3145500" cy="1490400"/>
          </a:xfrm>
        </p:spPr>
        <p:txBody>
          <a:bodyPr/>
          <a:lstStyle/>
          <a:p>
            <a:r>
              <a:rPr lang="en-US"/>
              <a:t> </a:t>
            </a:r>
            <a:br>
              <a:rPr lang="en-US"/>
            </a:br>
            <a:endParaRPr lang="en-US"/>
          </a:p>
        </p:txBody>
      </p:sp>
      <p:pic>
        <p:nvPicPr>
          <p:cNvPr id="6" name="Picture 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90170"/>
            <a:ext cx="4043680" cy="4963160"/>
          </a:xfrm>
          <a:prstGeom prst="rect">
            <a:avLst/>
          </a:prstGeom>
        </p:spPr>
      </p:pic>
      <p:pic>
        <p:nvPicPr>
          <p:cNvPr id="7" name="Picture 6" descr="2"/>
          <p:cNvPicPr>
            <a:picLocks noChangeAspect="1"/>
          </p:cNvPicPr>
          <p:nvPr/>
        </p:nvPicPr>
        <p:blipFill>
          <a:blip r:embed="rId3"/>
          <a:srcRect l="8587" t="3695" r="10458" b="8537"/>
          <a:stretch>
            <a:fillRect/>
          </a:stretch>
        </p:blipFill>
        <p:spPr>
          <a:xfrm>
            <a:off x="4886960" y="90170"/>
            <a:ext cx="3844290" cy="50196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5" name="Picture 4" descr="3"/>
          <p:cNvPicPr>
            <a:picLocks noChangeAspect="1"/>
          </p:cNvPicPr>
          <p:nvPr/>
        </p:nvPicPr>
        <p:blipFill>
          <a:blip r:embed="rId2"/>
          <a:srcRect l="874" t="6278" r="2805" b="24988"/>
          <a:stretch>
            <a:fillRect/>
          </a:stretch>
        </p:blipFill>
        <p:spPr>
          <a:xfrm>
            <a:off x="88900" y="596900"/>
            <a:ext cx="4601210" cy="3949700"/>
          </a:xfrm>
          <a:prstGeom prst="rect">
            <a:avLst/>
          </a:prstGeom>
        </p:spPr>
      </p:pic>
      <p:pic>
        <p:nvPicPr>
          <p:cNvPr id="6" name="Picture 5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45" y="596900"/>
            <a:ext cx="4279265" cy="395033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5" name="Picture 4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78765"/>
            <a:ext cx="6559550" cy="458597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713100" y="1976050"/>
            <a:ext cx="3145500" cy="14904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5" name="Picture 4" descr="6"/>
          <p:cNvPicPr>
            <a:picLocks noChangeAspect="1"/>
          </p:cNvPicPr>
          <p:nvPr/>
        </p:nvPicPr>
        <p:blipFill>
          <a:blip r:embed="rId2"/>
          <a:srcRect l="13431" r="12588"/>
          <a:stretch>
            <a:fillRect/>
          </a:stretch>
        </p:blipFill>
        <p:spPr>
          <a:xfrm>
            <a:off x="307975" y="407670"/>
            <a:ext cx="4191000" cy="4407535"/>
          </a:xfrm>
          <a:prstGeom prst="rect">
            <a:avLst/>
          </a:prstGeom>
        </p:spPr>
      </p:pic>
      <p:pic>
        <p:nvPicPr>
          <p:cNvPr id="7" name="Picture 6" descr="7"/>
          <p:cNvPicPr>
            <a:picLocks noChangeAspect="1"/>
          </p:cNvPicPr>
          <p:nvPr/>
        </p:nvPicPr>
        <p:blipFill>
          <a:blip r:embed="rId3"/>
          <a:srcRect l="8484"/>
          <a:stretch>
            <a:fillRect/>
          </a:stretch>
        </p:blipFill>
        <p:spPr>
          <a:xfrm>
            <a:off x="4750435" y="256540"/>
            <a:ext cx="4099560" cy="47091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  </a:t>
            </a:r>
          </a:p>
        </p:txBody>
      </p:sp>
      <p:pic>
        <p:nvPicPr>
          <p:cNvPr id="5" name="Picture 4" descr="8"/>
          <p:cNvPicPr>
            <a:picLocks noChangeAspect="1"/>
          </p:cNvPicPr>
          <p:nvPr/>
        </p:nvPicPr>
        <p:blipFill>
          <a:blip r:embed="rId3"/>
          <a:srcRect l="16957" r="16782"/>
          <a:stretch>
            <a:fillRect/>
          </a:stretch>
        </p:blipFill>
        <p:spPr>
          <a:xfrm>
            <a:off x="333375" y="113665"/>
            <a:ext cx="4076700" cy="4916805"/>
          </a:xfrm>
          <a:prstGeom prst="rect">
            <a:avLst/>
          </a:prstGeom>
        </p:spPr>
      </p:pic>
      <p:pic>
        <p:nvPicPr>
          <p:cNvPr id="7" name="Picture 6" descr="9"/>
          <p:cNvPicPr>
            <a:picLocks noChangeAspect="1"/>
          </p:cNvPicPr>
          <p:nvPr/>
        </p:nvPicPr>
        <p:blipFill>
          <a:blip r:embed="rId4"/>
          <a:srcRect l="9340" t="9565" b="6849"/>
          <a:stretch>
            <a:fillRect/>
          </a:stretch>
        </p:blipFill>
        <p:spPr>
          <a:xfrm>
            <a:off x="4782185" y="113030"/>
            <a:ext cx="3833495" cy="4916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7"/>
          <p:cNvPicPr preferRelativeResize="0"/>
          <p:nvPr/>
        </p:nvPicPr>
        <p:blipFill rotWithShape="1">
          <a:blip r:embed="rId3">
            <a:alphaModFix/>
          </a:blip>
          <a:srcRect l="14617" r="35544"/>
          <a:stretch/>
        </p:blipFill>
        <p:spPr>
          <a:xfrm>
            <a:off x="4724355" y="-101373"/>
            <a:ext cx="45572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/>
          <p:nvPr/>
        </p:nvSpPr>
        <p:spPr>
          <a:xfrm>
            <a:off x="1782450" y="827419"/>
            <a:ext cx="1006800" cy="100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713100" y="1976050"/>
            <a:ext cx="3145500" cy="1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338" name="Google Shape;338;p37"/>
          <p:cNvSpPr txBox="1">
            <a:spLocks noGrp="1"/>
          </p:cNvSpPr>
          <p:nvPr>
            <p:ph type="subTitle" idx="1"/>
          </p:nvPr>
        </p:nvSpPr>
        <p:spPr>
          <a:xfrm>
            <a:off x="713100" y="3466450"/>
            <a:ext cx="31455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9" name="Google Shape;339;p37"/>
          <p:cNvSpPr txBox="1">
            <a:spLocks noGrp="1"/>
          </p:cNvSpPr>
          <p:nvPr>
            <p:ph type="title" idx="2"/>
          </p:nvPr>
        </p:nvSpPr>
        <p:spPr>
          <a:xfrm>
            <a:off x="1914300" y="974950"/>
            <a:ext cx="743100" cy="7431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40" name="Google Shape;340;p37"/>
          <p:cNvGrpSpPr/>
          <p:nvPr/>
        </p:nvGrpSpPr>
        <p:grpSpPr>
          <a:xfrm>
            <a:off x="4541916" y="3206217"/>
            <a:ext cx="4796334" cy="2000008"/>
            <a:chOff x="4541916" y="3206217"/>
            <a:chExt cx="4796334" cy="2000008"/>
          </a:xfrm>
        </p:grpSpPr>
        <p:sp>
          <p:nvSpPr>
            <p:cNvPr id="341" name="Google Shape;341;p37"/>
            <p:cNvSpPr/>
            <p:nvPr/>
          </p:nvSpPr>
          <p:spPr>
            <a:xfrm rot="10800000" flipH="1">
              <a:off x="4541916" y="3336332"/>
              <a:ext cx="4796334" cy="1869893"/>
            </a:xfrm>
            <a:custGeom>
              <a:avLst/>
              <a:gdLst/>
              <a:ahLst/>
              <a:cxnLst/>
              <a:rect l="l" t="t" r="r" b="b"/>
              <a:pathLst>
                <a:path w="18860" h="7627" extrusionOk="0">
                  <a:moveTo>
                    <a:pt x="1" y="0"/>
                  </a:moveTo>
                  <a:cubicBezTo>
                    <a:pt x="764" y="988"/>
                    <a:pt x="2025" y="1570"/>
                    <a:pt x="3281" y="1570"/>
                  </a:cubicBezTo>
                  <a:cubicBezTo>
                    <a:pt x="3585" y="1570"/>
                    <a:pt x="3889" y="1536"/>
                    <a:pt x="4185" y="1465"/>
                  </a:cubicBezTo>
                  <a:cubicBezTo>
                    <a:pt x="4994" y="1256"/>
                    <a:pt x="5761" y="795"/>
                    <a:pt x="6598" y="795"/>
                  </a:cubicBezTo>
                  <a:cubicBezTo>
                    <a:pt x="7686" y="795"/>
                    <a:pt x="8649" y="1549"/>
                    <a:pt x="9235" y="2455"/>
                  </a:cubicBezTo>
                  <a:cubicBezTo>
                    <a:pt x="9848" y="3348"/>
                    <a:pt x="10197" y="4394"/>
                    <a:pt x="10713" y="5329"/>
                  </a:cubicBezTo>
                  <a:cubicBezTo>
                    <a:pt x="11243" y="6291"/>
                    <a:pt x="11969" y="7198"/>
                    <a:pt x="13001" y="7505"/>
                  </a:cubicBezTo>
                  <a:cubicBezTo>
                    <a:pt x="13270" y="7588"/>
                    <a:pt x="13543" y="7627"/>
                    <a:pt x="13815" y="7627"/>
                  </a:cubicBezTo>
                  <a:cubicBezTo>
                    <a:pt x="15001" y="7627"/>
                    <a:pt x="16180" y="6898"/>
                    <a:pt x="16962" y="5956"/>
                  </a:cubicBezTo>
                  <a:cubicBezTo>
                    <a:pt x="18315" y="4338"/>
                    <a:pt x="18859" y="2051"/>
                    <a:pt x="1838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7160115" y="3206217"/>
              <a:ext cx="701700" cy="7017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37"/>
          <p:cNvSpPr/>
          <p:nvPr/>
        </p:nvSpPr>
        <p:spPr>
          <a:xfrm rot="5400000">
            <a:off x="2519690" y="2005150"/>
            <a:ext cx="5164037" cy="1119587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37"/>
          <p:cNvSpPr/>
          <p:nvPr/>
        </p:nvSpPr>
        <p:spPr>
          <a:xfrm>
            <a:off x="3656400" y="-15681"/>
            <a:ext cx="3271083" cy="800100"/>
          </a:xfrm>
          <a:custGeom>
            <a:avLst/>
            <a:gdLst/>
            <a:ahLst/>
            <a:cxnLst/>
            <a:rect l="l" t="t" r="r" b="b"/>
            <a:pathLst>
              <a:path w="27952" h="6837" extrusionOk="0">
                <a:moveTo>
                  <a:pt x="22461" y="0"/>
                </a:moveTo>
                <a:cubicBezTo>
                  <a:pt x="14379" y="0"/>
                  <a:pt x="210" y="72"/>
                  <a:pt x="210" y="72"/>
                </a:cubicBezTo>
                <a:cubicBezTo>
                  <a:pt x="210" y="72"/>
                  <a:pt x="1" y="5135"/>
                  <a:pt x="4716" y="6362"/>
                </a:cubicBezTo>
                <a:cubicBezTo>
                  <a:pt x="5999" y="6692"/>
                  <a:pt x="7149" y="6836"/>
                  <a:pt x="8195" y="6836"/>
                </a:cubicBezTo>
                <a:cubicBezTo>
                  <a:pt x="11004" y="6836"/>
                  <a:pt x="13058" y="5794"/>
                  <a:pt x="14898" y="4493"/>
                </a:cubicBezTo>
                <a:cubicBezTo>
                  <a:pt x="17378" y="2785"/>
                  <a:pt x="19213" y="1631"/>
                  <a:pt x="23091" y="1631"/>
                </a:cubicBezTo>
                <a:cubicBezTo>
                  <a:pt x="23203" y="1631"/>
                  <a:pt x="23318" y="1632"/>
                  <a:pt x="23435" y="1634"/>
                </a:cubicBezTo>
                <a:cubicBezTo>
                  <a:pt x="23528" y="1635"/>
                  <a:pt x="23620" y="1636"/>
                  <a:pt x="23710" y="1636"/>
                </a:cubicBezTo>
                <a:cubicBezTo>
                  <a:pt x="27566" y="1636"/>
                  <a:pt x="27913" y="207"/>
                  <a:pt x="27940" y="44"/>
                </a:cubicBezTo>
                <a:cubicBezTo>
                  <a:pt x="27952" y="12"/>
                  <a:pt x="25693" y="0"/>
                  <a:pt x="224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37"/>
          <p:cNvSpPr/>
          <p:nvPr/>
        </p:nvSpPr>
        <p:spPr>
          <a:xfrm flipH="1">
            <a:off x="3263686" y="-49473"/>
            <a:ext cx="2461041" cy="964854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3949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 rot="2520000">
            <a:off x="713100" y="1976050"/>
            <a:ext cx="3145500" cy="14904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6" name="Picture 5" descr="10"/>
          <p:cNvPicPr>
            <a:picLocks noChangeAspect="1"/>
          </p:cNvPicPr>
          <p:nvPr/>
        </p:nvPicPr>
        <p:blipFill>
          <a:blip r:embed="rId2"/>
          <a:srcRect l="4247" r="5131" b="2417"/>
          <a:stretch>
            <a:fillRect/>
          </a:stretch>
        </p:blipFill>
        <p:spPr>
          <a:xfrm>
            <a:off x="259715" y="204470"/>
            <a:ext cx="4552950" cy="4735195"/>
          </a:xfrm>
          <a:prstGeom prst="rect">
            <a:avLst/>
          </a:prstGeom>
        </p:spPr>
      </p:pic>
      <p:pic>
        <p:nvPicPr>
          <p:cNvPr id="7" name="Picture 6" descr="11"/>
          <p:cNvPicPr>
            <a:picLocks noChangeAspect="1"/>
          </p:cNvPicPr>
          <p:nvPr/>
        </p:nvPicPr>
        <p:blipFill>
          <a:blip r:embed="rId3"/>
          <a:srcRect b="11707"/>
          <a:stretch>
            <a:fillRect/>
          </a:stretch>
        </p:blipFill>
        <p:spPr>
          <a:xfrm>
            <a:off x="5018405" y="204470"/>
            <a:ext cx="3978275" cy="473519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 rot="780000">
            <a:off x="713100" y="1976050"/>
            <a:ext cx="3145500" cy="14904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5" name="Picture 4" descr="12"/>
          <p:cNvPicPr>
            <a:picLocks noChangeAspect="1"/>
          </p:cNvPicPr>
          <p:nvPr/>
        </p:nvPicPr>
        <p:blipFill>
          <a:blip r:embed="rId2"/>
          <a:srcRect t="5494" b="11584"/>
          <a:stretch>
            <a:fillRect/>
          </a:stretch>
        </p:blipFill>
        <p:spPr>
          <a:xfrm>
            <a:off x="206375" y="396240"/>
            <a:ext cx="4405630" cy="4493260"/>
          </a:xfrm>
          <a:prstGeom prst="rect">
            <a:avLst/>
          </a:prstGeom>
        </p:spPr>
      </p:pic>
      <p:pic>
        <p:nvPicPr>
          <p:cNvPr id="6" name="Picture 5" descr="13"/>
          <p:cNvPicPr>
            <a:picLocks noChangeAspect="1"/>
          </p:cNvPicPr>
          <p:nvPr/>
        </p:nvPicPr>
        <p:blipFill>
          <a:blip r:embed="rId3"/>
          <a:srcRect t="2717"/>
          <a:stretch>
            <a:fillRect/>
          </a:stretch>
        </p:blipFill>
        <p:spPr>
          <a:xfrm>
            <a:off x="4876165" y="232410"/>
            <a:ext cx="3767455" cy="48209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 rot="660000">
            <a:off x="713100" y="1976050"/>
            <a:ext cx="3145500" cy="14904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5" name="Picture 4" descr="14"/>
          <p:cNvPicPr>
            <a:picLocks noChangeAspect="1"/>
          </p:cNvPicPr>
          <p:nvPr/>
        </p:nvPicPr>
        <p:blipFill>
          <a:blip r:embed="rId2"/>
          <a:srcRect r="6073" b="6631"/>
          <a:stretch>
            <a:fillRect/>
          </a:stretch>
        </p:blipFill>
        <p:spPr>
          <a:xfrm>
            <a:off x="215265" y="121920"/>
            <a:ext cx="3643630" cy="4899660"/>
          </a:xfrm>
          <a:prstGeom prst="rect">
            <a:avLst/>
          </a:prstGeom>
        </p:spPr>
      </p:pic>
      <p:pic>
        <p:nvPicPr>
          <p:cNvPr id="6" name="Picture 5" descr="15"/>
          <p:cNvPicPr>
            <a:picLocks noChangeAspect="1"/>
          </p:cNvPicPr>
          <p:nvPr/>
        </p:nvPicPr>
        <p:blipFill>
          <a:blip r:embed="rId3"/>
          <a:srcRect r="5844" b="8045"/>
          <a:stretch>
            <a:fillRect/>
          </a:stretch>
        </p:blipFill>
        <p:spPr>
          <a:xfrm>
            <a:off x="4106545" y="234315"/>
            <a:ext cx="4958715" cy="448437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 rot="240000">
            <a:off x="713100" y="1976050"/>
            <a:ext cx="3145500" cy="14904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5" name="Picture 4" descr="16"/>
          <p:cNvPicPr>
            <a:picLocks noChangeAspect="1"/>
          </p:cNvPicPr>
          <p:nvPr/>
        </p:nvPicPr>
        <p:blipFill>
          <a:blip r:embed="rId2"/>
          <a:srcRect t="11932" b="6351"/>
          <a:stretch>
            <a:fillRect/>
          </a:stretch>
        </p:blipFill>
        <p:spPr>
          <a:xfrm>
            <a:off x="266065" y="85090"/>
            <a:ext cx="3640455" cy="4973955"/>
          </a:xfrm>
          <a:prstGeom prst="rect">
            <a:avLst/>
          </a:prstGeom>
        </p:spPr>
      </p:pic>
      <p:pic>
        <p:nvPicPr>
          <p:cNvPr id="6" name="Picture 5" descr="17"/>
          <p:cNvPicPr>
            <a:picLocks noChangeAspect="1"/>
          </p:cNvPicPr>
          <p:nvPr/>
        </p:nvPicPr>
        <p:blipFill>
          <a:blip r:embed="rId3"/>
          <a:srcRect l="3712" t="17734" r="3476" b="12287"/>
          <a:stretch>
            <a:fillRect/>
          </a:stretch>
        </p:blipFill>
        <p:spPr>
          <a:xfrm>
            <a:off x="4568825" y="101600"/>
            <a:ext cx="3735705" cy="494093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 rot="360000">
            <a:off x="713100" y="1976050"/>
            <a:ext cx="3145500" cy="14904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5" name="Picture 4" descr="18"/>
          <p:cNvPicPr>
            <a:picLocks noChangeAspect="1"/>
          </p:cNvPicPr>
          <p:nvPr/>
        </p:nvPicPr>
        <p:blipFill>
          <a:blip r:embed="rId2"/>
          <a:srcRect l="1955" t="8061" r="3490" b="7569"/>
          <a:stretch>
            <a:fillRect/>
          </a:stretch>
        </p:blipFill>
        <p:spPr>
          <a:xfrm>
            <a:off x="1066800" y="213360"/>
            <a:ext cx="6422390" cy="48958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 rot="300000">
            <a:off x="713100" y="1976050"/>
            <a:ext cx="3145500" cy="1490400"/>
          </a:xfrm>
        </p:spPr>
        <p:txBody>
          <a:bodyPr/>
          <a:lstStyle/>
          <a:p>
            <a:r>
              <a:rPr lang="en-US"/>
              <a:t>  </a:t>
            </a:r>
          </a:p>
        </p:txBody>
      </p:sp>
      <p:pic>
        <p:nvPicPr>
          <p:cNvPr id="5" name="Picture 4" descr="19"/>
          <p:cNvPicPr>
            <a:picLocks noChangeAspect="1"/>
          </p:cNvPicPr>
          <p:nvPr/>
        </p:nvPicPr>
        <p:blipFill>
          <a:blip r:embed="rId2"/>
          <a:srcRect l="3467" t="5802" r="4074" b="8201"/>
          <a:stretch>
            <a:fillRect/>
          </a:stretch>
        </p:blipFill>
        <p:spPr>
          <a:xfrm>
            <a:off x="165100" y="125730"/>
            <a:ext cx="3998595" cy="4965700"/>
          </a:xfrm>
          <a:prstGeom prst="rect">
            <a:avLst/>
          </a:prstGeom>
        </p:spPr>
      </p:pic>
      <p:pic>
        <p:nvPicPr>
          <p:cNvPr id="6" name="Picture 5" descr="20"/>
          <p:cNvPicPr>
            <a:picLocks noChangeAspect="1"/>
          </p:cNvPicPr>
          <p:nvPr/>
        </p:nvPicPr>
        <p:blipFill>
          <a:blip r:embed="rId3"/>
          <a:srcRect l="3859" t="4129" r="3859" b="10909"/>
          <a:stretch>
            <a:fillRect/>
          </a:stretch>
        </p:blipFill>
        <p:spPr>
          <a:xfrm>
            <a:off x="4497705" y="125730"/>
            <a:ext cx="4208145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285D5D-D890-4726-8A48-A518E88B0E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2177" y="925957"/>
            <a:ext cx="7403123" cy="2595563"/>
          </a:xfrm>
        </p:spPr>
        <p:txBody>
          <a:bodyPr/>
          <a:lstStyle/>
          <a:p>
            <a:pPr algn="ctr"/>
            <a:r>
              <a:rPr lang="en-US" sz="5400" dirty="0"/>
              <a:t>How many times have you wasted </a:t>
            </a:r>
            <a:r>
              <a:rPr lang="en-US" sz="5400" dirty="0">
                <a:solidFill>
                  <a:srgbClr val="FF0000"/>
                </a:solidFill>
              </a:rPr>
              <a:t>more than 1 hour </a:t>
            </a:r>
            <a:r>
              <a:rPr lang="en-US" sz="5400" dirty="0"/>
              <a:t>at a service station?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4535706-0AA2-4CEE-B8E9-52756689682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16150" y="3812731"/>
            <a:ext cx="4711700" cy="1235075"/>
          </a:xfrm>
        </p:spPr>
        <p:txBody>
          <a:bodyPr/>
          <a:lstStyle/>
          <a:p>
            <a:pPr marL="139700" indent="0">
              <a:buNone/>
            </a:pPr>
            <a:r>
              <a:rPr lang="en-US" sz="2800" dirty="0"/>
              <a:t>Just to get your turn?</a:t>
            </a:r>
          </a:p>
        </p:txBody>
      </p:sp>
    </p:spTree>
    <p:extLst>
      <p:ext uri="{BB962C8B-B14F-4D97-AF65-F5344CB8AC3E}">
        <p14:creationId xmlns:p14="http://schemas.microsoft.com/office/powerpoint/2010/main" val="41855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AE954E-8E2B-432B-99C1-0FB6B0B0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29" y="0"/>
            <a:ext cx="4008723" cy="51435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CCD987-95FF-43AF-91FE-4AC86210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053" y="0"/>
            <a:ext cx="3486342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C2260-3DDD-4393-B38C-7BD49DCB6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0730" y="0"/>
            <a:ext cx="1396105" cy="6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9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7081-AED4-4091-BC6C-117F0E0E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00" y="224288"/>
            <a:ext cx="1233044" cy="576000"/>
          </a:xfrm>
        </p:spPr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17D8F-5637-4D4D-A58A-3AB06A96EC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9D3CA8-95F6-4BC2-9400-0907E6C75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1" b="92271" l="2204" r="82162">
                        <a14:foregroundMark x1="66107" y1="39130" x2="64218" y2="53382"/>
                        <a14:foregroundMark x1="64218" y1="53382" x2="63589" y2="39372"/>
                        <a14:foregroundMark x1="63589" y1="39372" x2="64953" y2="54106"/>
                        <a14:foregroundMark x1="64953" y1="54106" x2="69045" y2="42512"/>
                        <a14:foregroundMark x1="69045" y1="42512" x2="68101" y2="55797"/>
                        <a14:foregroundMark x1="68101" y1="55797" x2="67996" y2="54348"/>
                        <a14:foregroundMark x1="68311" y1="41546" x2="69780" y2="53865"/>
                        <a14:foregroundMark x1="69780" y1="53865" x2="64638" y2="57005"/>
                        <a14:foregroundMark x1="64638" y1="57005" x2="64218" y2="39614"/>
                        <a14:foregroundMark x1="37356" y1="70290" x2="37356" y2="70290"/>
                        <a14:foregroundMark x1="41238" y1="67150" x2="32214" y2="75604"/>
                        <a14:foregroundMark x1="32214" y1="75604" x2="41028" y2="69565"/>
                        <a14:foregroundMark x1="41028" y1="69565" x2="37461" y2="74155"/>
                        <a14:foregroundMark x1="37146" y1="88164" x2="31689" y2="87440"/>
                        <a14:foregroundMark x1="31689" y1="87440" x2="30955" y2="83575"/>
                        <a14:foregroundMark x1="67051" y1="38164" x2="66317" y2="36957"/>
                        <a14:foregroundMark x1="67576" y1="37681" x2="68206" y2="39130"/>
                        <a14:foregroundMark x1="67786" y1="38406" x2="67366" y2="38164"/>
                        <a14:foregroundMark x1="68101" y1="37923" x2="68520" y2="40097"/>
                        <a14:foregroundMark x1="68206" y1="40338" x2="62749" y2="38889"/>
                        <a14:foregroundMark x1="62749" y1="38889" x2="67261" y2="48068"/>
                        <a14:foregroundMark x1="67261" y1="48068" x2="65897" y2="57488"/>
                        <a14:foregroundMark x1="68416" y1="55072" x2="68940" y2="41063"/>
                        <a14:foregroundMark x1="68940" y1="41063" x2="70619" y2="52415"/>
                        <a14:foregroundMark x1="70619" y1="52415" x2="70409" y2="54831"/>
                        <a14:foregroundMark x1="66527" y1="57488" x2="68625" y2="56280"/>
                        <a14:foregroundMark x1="67996" y1="57005" x2="67681" y2="56522"/>
                        <a14:foregroundMark x1="70199" y1="55797" x2="67891" y2="58213"/>
                        <a14:foregroundMark x1="68730" y1="57729" x2="64218" y2="57246"/>
                        <a14:foregroundMark x1="68206" y1="58454" x2="62539" y2="57246"/>
                        <a14:foregroundMark x1="64638" y1="57246" x2="63694" y2="43237"/>
                        <a14:foregroundMark x1="63694" y1="43237" x2="62749" y2="55072"/>
                        <a14:foregroundMark x1="62749" y1="55072" x2="64008" y2="42271"/>
                        <a14:foregroundMark x1="64008" y1="42271" x2="63064" y2="57971"/>
                        <a14:foregroundMark x1="14481" y1="26570" x2="8499" y2="25121"/>
                        <a14:foregroundMark x1="8499" y1="25121" x2="14061" y2="23430"/>
                        <a14:foregroundMark x1="14061" y1="23430" x2="315" y2="25121"/>
                        <a14:foregroundMark x1="315" y1="25121" x2="5771" y2="18599"/>
                        <a14:foregroundMark x1="5771" y1="18599" x2="28961" y2="16908"/>
                        <a14:foregroundMark x1="28961" y1="16908" x2="20776" y2="18357"/>
                        <a14:foregroundMark x1="20776" y1="18357" x2="35992" y2="16667"/>
                        <a14:foregroundMark x1="35992" y1="16667" x2="25393" y2="18116"/>
                        <a14:foregroundMark x1="25393" y1="18116" x2="43757" y2="9179"/>
                        <a14:foregroundMark x1="43757" y1="9179" x2="8709" y2="8454"/>
                        <a14:foregroundMark x1="8709" y1="8454" x2="28017" y2="7005"/>
                        <a14:foregroundMark x1="28017" y1="7005" x2="45435" y2="8213"/>
                        <a14:foregroundMark x1="45435" y1="8213" x2="38405" y2="11594"/>
                        <a14:foregroundMark x1="38405" y1="11594" x2="47324" y2="11594"/>
                        <a14:foregroundMark x1="47324" y1="11594" x2="68520" y2="6039"/>
                        <a14:foregroundMark x1="68520" y1="6039" x2="63169" y2="13768"/>
                        <a14:foregroundMark x1="63169" y1="13768" x2="79853" y2="5072"/>
                        <a14:foregroundMark x1="79853" y1="5072" x2="3778" y2="6522"/>
                        <a14:foregroundMark x1="3778" y1="6522" x2="22560" y2="18357"/>
                        <a14:foregroundMark x1="22560" y1="18357" x2="2833" y2="14251"/>
                        <a14:foregroundMark x1="2833" y1="14251" x2="12802" y2="15217"/>
                        <a14:foregroundMark x1="12802" y1="15217" x2="13956" y2="14734"/>
                        <a14:foregroundMark x1="38930" y1="64493" x2="38720" y2="77295"/>
                        <a14:foregroundMark x1="38720" y1="77295" x2="43022" y2="66667"/>
                        <a14:foregroundMark x1="43022" y1="66667" x2="36831" y2="78502"/>
                        <a14:foregroundMark x1="36831" y1="78502" x2="26128" y2="88889"/>
                        <a14:foregroundMark x1="43337" y1="79952" x2="39349" y2="88647"/>
                        <a14:foregroundMark x1="39349" y1="88647" x2="34103" y2="92271"/>
                        <a14:foregroundMark x1="34103" y1="92271" x2="39559" y2="87923"/>
                        <a14:foregroundMark x1="10073" y1="13527" x2="21511" y2="14734"/>
                        <a14:foregroundMark x1="21511" y1="14734" x2="35887" y2="10386"/>
                        <a14:foregroundMark x1="35887" y1="10386" x2="30955" y2="14493"/>
                        <a14:foregroundMark x1="30955" y1="14493" x2="16684" y2="14976"/>
                        <a14:foregroundMark x1="32634" y1="19082" x2="77440" y2="9662"/>
                        <a14:foregroundMark x1="77440" y1="9662" x2="47114" y2="9420"/>
                        <a14:foregroundMark x1="68625" y1="35749" x2="69150" y2="33816"/>
                        <a14:foregroundMark x1="68940" y1="38164" x2="68625" y2="37681"/>
                        <a14:foregroundMark x1="68416" y1="37440" x2="69045" y2="36715"/>
                        <a14:foregroundMark x1="69360" y1="38164" x2="68940" y2="37440"/>
                        <a14:foregroundMark x1="69675" y1="38647" x2="67471" y2="41304"/>
                        <a14:foregroundMark x1="67366" y1="36957" x2="64743" y2="39372"/>
                        <a14:foregroundMark x1="67786" y1="37198" x2="65373" y2="37198"/>
                        <a14:foregroundMark x1="2938" y1="14251" x2="8080" y2="13527"/>
                        <a14:foregroundMark x1="8080" y1="13527" x2="13956" y2="14010"/>
                        <a14:foregroundMark x1="13956" y1="14010" x2="67156" y2="8696"/>
                        <a14:foregroundMark x1="67156" y1="8696" x2="78069" y2="10145"/>
                        <a14:foregroundMark x1="78069" y1="10145" x2="78174" y2="8213"/>
                        <a14:foregroundMark x1="81532" y1="8937" x2="78489" y2="7729"/>
                        <a14:foregroundMark x1="81427" y1="8696" x2="77754" y2="10145"/>
                        <a14:foregroundMark x1="81847" y1="6763" x2="78804" y2="6280"/>
                        <a14:foregroundMark x1="81637" y1="7005" x2="79014" y2="6280"/>
                        <a14:foregroundMark x1="81007" y1="5556" x2="79538" y2="4831"/>
                        <a14:foregroundMark x1="81532" y1="5556" x2="79853" y2="6280"/>
                        <a14:foregroundMark x1="4827" y1="10145" x2="4722" y2="7971"/>
                        <a14:foregroundMark x1="4827" y1="9420" x2="3253" y2="8213"/>
                        <a14:foregroundMark x1="4302" y1="10145" x2="3463" y2="6522"/>
                        <a14:foregroundMark x1="3148" y1="7246" x2="3148" y2="9420"/>
                        <a14:foregroundMark x1="3673" y1="6763" x2="2833" y2="6280"/>
                        <a14:foregroundMark x1="81532" y1="7246" x2="79224" y2="10145"/>
                        <a14:foregroundMark x1="82162" y1="6280" x2="81847" y2="10145"/>
                      </a14:backgroundRemoval>
                    </a14:imgEffect>
                  </a14:imgLayer>
                </a14:imgProps>
              </a:ext>
            </a:extLst>
          </a:blip>
          <a:srcRect l="1574" r="16465" b="6944"/>
          <a:stretch/>
        </p:blipFill>
        <p:spPr>
          <a:xfrm>
            <a:off x="614911" y="800288"/>
            <a:ext cx="7640653" cy="37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7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4A5B6D-A8C2-4D70-91D0-A82BBBC9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28A5482-BD36-4DDB-82DF-DBB346A729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C7762F0-1E01-4FC5-96A2-68ED9758F1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738" t="4769" r="19351" b="8747"/>
          <a:stretch/>
        </p:blipFill>
        <p:spPr>
          <a:xfrm>
            <a:off x="0" y="444500"/>
            <a:ext cx="8540324" cy="3834606"/>
          </a:xfrm>
        </p:spPr>
      </p:pic>
    </p:spTree>
    <p:extLst>
      <p:ext uri="{BB962C8B-B14F-4D97-AF65-F5344CB8AC3E}">
        <p14:creationId xmlns:p14="http://schemas.microsoft.com/office/powerpoint/2010/main" val="897892893"/>
      </p:ext>
    </p:extLst>
  </p:cSld>
  <p:clrMapOvr>
    <a:masterClrMapping/>
  </p:clrMapOvr>
</p:sld>
</file>

<file path=ppt/theme/theme1.xml><?xml version="1.0" encoding="utf-8"?>
<a:theme xmlns:a="http://schemas.openxmlformats.org/drawingml/2006/main" name="Car Wash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7F2F0"/>
      </a:accent1>
      <a:accent2>
        <a:srgbClr val="A6E8E6"/>
      </a:accent2>
      <a:accent3>
        <a:srgbClr val="32C9CB"/>
      </a:accent3>
      <a:accent4>
        <a:srgbClr val="1CA1B7"/>
      </a:accent4>
      <a:accent5>
        <a:srgbClr val="AAB4BD"/>
      </a:accent5>
      <a:accent6>
        <a:srgbClr val="6E8A9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</TotalTime>
  <Words>1014</Words>
  <Application>Microsoft Office PowerPoint</Application>
  <PresentationFormat>On-screen Show (16:9)</PresentationFormat>
  <Paragraphs>257</Paragraphs>
  <Slides>55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Barlow</vt:lpstr>
      <vt:lpstr>Arial</vt:lpstr>
      <vt:lpstr>Calibri</vt:lpstr>
      <vt:lpstr>Oswald</vt:lpstr>
      <vt:lpstr>Car Wash Business Plan by Slidesgo</vt:lpstr>
      <vt:lpstr>PRELIMINARY PRESENTATION</vt:lpstr>
      <vt:lpstr>Team CS 37</vt:lpstr>
      <vt:lpstr>TABLE OF CONTENTS</vt:lpstr>
      <vt:lpstr>PROJECT GOAL</vt:lpstr>
      <vt:lpstr>PROBLEM DEFINITION</vt:lpstr>
      <vt:lpstr>How many times have you wasted more than 1 hour at a service station?</vt:lpstr>
      <vt:lpstr>PowerPoint Presentation</vt:lpstr>
      <vt:lpstr>Survey</vt:lpstr>
      <vt:lpstr>PowerPoint Presentation</vt:lpstr>
      <vt:lpstr>SERVICE CUSTOMER</vt:lpstr>
      <vt:lpstr>EMPLOYEE</vt:lpstr>
      <vt:lpstr>CAR SERVICE MANAGER</vt:lpstr>
      <vt:lpstr>Requirement Analysis</vt:lpstr>
      <vt:lpstr>PowerPoint Presentation</vt:lpstr>
      <vt:lpstr>User identification</vt:lpstr>
      <vt:lpstr>PowerPoint Presentation</vt:lpstr>
      <vt:lpstr>PowerPoint Presentation</vt:lpstr>
      <vt:lpstr>PowerPoint Presentation</vt:lpstr>
      <vt:lpstr>Quality Attributes</vt:lpstr>
      <vt:lpstr>PowerPoint Presentation</vt:lpstr>
      <vt:lpstr> Modifiability-  Component by component integration.  Future enhancements can be attached modularly  (salary calculation, inventory management )   Security-  Authentication using user accounts  All login details are sent encrypted     Testability-  Since system is modular each component can be tested separately  Debugging is easier </vt:lpstr>
      <vt:lpstr>SIMILAR SYSTEMS</vt:lpstr>
      <vt:lpstr>For all this…</vt:lpstr>
      <vt:lpstr>Use case diagram</vt:lpstr>
      <vt:lpstr>Component diagram (high level architecture)</vt:lpstr>
      <vt:lpstr>Feasibility Study</vt:lpstr>
      <vt:lpstr>Economical feasibility:</vt:lpstr>
      <vt:lpstr>Economical feasibility:</vt:lpstr>
      <vt:lpstr>Economical feasibility:</vt:lpstr>
      <vt:lpstr>Technical Feasibility</vt:lpstr>
      <vt:lpstr>Operational Feasibility</vt:lpstr>
      <vt:lpstr>Scheduling feasibility</vt:lpstr>
      <vt:lpstr>PowerPoint Presentation</vt:lpstr>
      <vt:lpstr>1232 hours</vt:lpstr>
      <vt:lpstr>LIMITATIONS AND CONSTRAINTS</vt:lpstr>
      <vt:lpstr>PowerPoint Presentation</vt:lpstr>
      <vt:lpstr>Technologies</vt:lpstr>
      <vt:lpstr>Front end</vt:lpstr>
      <vt:lpstr>Database</vt:lpstr>
      <vt:lpstr>Modules</vt:lpstr>
      <vt:lpstr>Version Controlling</vt:lpstr>
      <vt:lpstr>Work division between group members</vt:lpstr>
      <vt:lpstr>Trello board:</vt:lpstr>
      <vt:lpstr>Q &amp; A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PRESENTATION</dc:title>
  <dc:creator>Thenuka Ovin</dc:creator>
  <cp:lastModifiedBy>Thenuka Ovin</cp:lastModifiedBy>
  <cp:revision>53</cp:revision>
  <dcterms:created xsi:type="dcterms:W3CDTF">2020-06-11T04:57:41Z</dcterms:created>
  <dcterms:modified xsi:type="dcterms:W3CDTF">2020-06-16T07:02:46Z</dcterms:modified>
</cp:coreProperties>
</file>